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00"/>
    <a:srgbClr val="F38940"/>
    <a:srgbClr val="FBE7D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1" cy="464820"/>
          </a:xfrm>
          <a:prstGeom prst="rect">
            <a:avLst/>
          </a:prstGeom>
        </p:spPr>
        <p:txBody>
          <a:bodyPr vert="horz" lIns="79665" tIns="39832" rIns="79665" bIns="39832" rtlCol="0"/>
          <a:lstStyle>
            <a:lvl1pPr algn="l">
              <a:defRPr sz="11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1" cy="464820"/>
          </a:xfrm>
          <a:prstGeom prst="rect">
            <a:avLst/>
          </a:prstGeom>
        </p:spPr>
        <p:txBody>
          <a:bodyPr vert="horz" lIns="79665" tIns="39832" rIns="79665" bIns="39832" rtlCol="0"/>
          <a:lstStyle>
            <a:lvl1pPr algn="r">
              <a:defRPr sz="1100"/>
            </a:lvl1pPr>
          </a:lstStyle>
          <a:p>
            <a:fld id="{29D6525F-1522-487E-8854-BE8A03D84196}" type="datetimeFigureOut">
              <a:rPr lang="es-MX" smtClean="0"/>
              <a:t>04/10/2022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665" tIns="39832" rIns="79665" bIns="39832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79665" tIns="39832" rIns="79665" bIns="3983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1" cy="464820"/>
          </a:xfrm>
          <a:prstGeom prst="rect">
            <a:avLst/>
          </a:prstGeom>
        </p:spPr>
        <p:txBody>
          <a:bodyPr vert="horz" lIns="79665" tIns="39832" rIns="79665" bIns="39832" rtlCol="0" anchor="b"/>
          <a:lstStyle>
            <a:lvl1pPr algn="l">
              <a:defRPr sz="11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1" cy="464820"/>
          </a:xfrm>
          <a:prstGeom prst="rect">
            <a:avLst/>
          </a:prstGeom>
        </p:spPr>
        <p:txBody>
          <a:bodyPr vert="horz" lIns="79665" tIns="39832" rIns="79665" bIns="39832" rtlCol="0" anchor="b"/>
          <a:lstStyle>
            <a:lvl1pPr algn="r">
              <a:defRPr sz="1100"/>
            </a:lvl1pPr>
          </a:lstStyle>
          <a:p>
            <a:fld id="{2BD6F841-7DA5-44FC-988F-3CA4F699360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8662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EA7904-054B-434D-825D-468180509D65}" type="slidenum">
              <a:rPr lang="es-MX" smtClean="0">
                <a:solidFill>
                  <a:srgbClr val="4D4D4D"/>
                </a:solidFill>
              </a:rPr>
              <a:pPr/>
              <a:t>‹Nº›</a:t>
            </a:fld>
            <a:endParaRPr lang="es-MX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1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5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57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0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65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9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90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6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EA7904-054B-434D-825D-468180509D65}" type="slidenum">
              <a:rPr lang="es-MX" smtClean="0">
                <a:solidFill>
                  <a:srgbClr val="4D4D4D"/>
                </a:solidFill>
              </a:rPr>
              <a:pPr/>
              <a:t>‹Nº›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08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C09A849-AB71-4137-B020-D63A5DE171E1}" type="datetimeFigureOut">
              <a:rPr lang="es-MX" smtClean="0">
                <a:solidFill>
                  <a:srgbClr val="4D4D4D"/>
                </a:solidFill>
              </a:rPr>
              <a:pPr/>
              <a:t>04/10/2022</a:t>
            </a:fld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MX" dirty="0">
              <a:solidFill>
                <a:srgbClr val="4D4D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CEA7904-054B-434D-825D-468180509D65}" type="slidenum">
              <a:rPr lang="es-MX" smtClean="0">
                <a:solidFill>
                  <a:srgbClr val="F94C07"/>
                </a:solidFill>
              </a:rPr>
              <a:pPr/>
              <a:t>‹Nº›</a:t>
            </a:fld>
            <a:endParaRPr lang="es-MX" dirty="0">
              <a:solidFill>
                <a:srgbClr val="F94C07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92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30313" t="13061" r="18501" b="10801"/>
          <a:stretch/>
        </p:blipFill>
        <p:spPr>
          <a:xfrm>
            <a:off x="601029" y="-35322"/>
            <a:ext cx="8238809" cy="6893322"/>
          </a:xfrm>
          <a:prstGeom prst="rect">
            <a:avLst/>
          </a:prstGeom>
        </p:spPr>
      </p:pic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240579" y="962874"/>
            <a:ext cx="446880" cy="452913"/>
            <a:chOff x="4993" y="1488"/>
            <a:chExt cx="382" cy="384"/>
          </a:xfrm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 rot="-6982">
              <a:off x="5070" y="1564"/>
              <a:ext cx="231" cy="231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 i="1">
                <a:solidFill>
                  <a:prstClr val="black"/>
                </a:solidFill>
              </a:endParaRPr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 rot="-6982">
              <a:off x="5070" y="1564"/>
              <a:ext cx="231" cy="115"/>
            </a:xfrm>
            <a:custGeom>
              <a:avLst/>
              <a:gdLst>
                <a:gd name="T0" fmla="*/ 0 w 598"/>
                <a:gd name="T1" fmla="*/ 0 h 298"/>
                <a:gd name="T2" fmla="*/ 0 w 598"/>
                <a:gd name="T3" fmla="*/ 0 h 298"/>
                <a:gd name="T4" fmla="*/ 0 w 598"/>
                <a:gd name="T5" fmla="*/ 0 h 298"/>
                <a:gd name="T6" fmla="*/ 0 60000 65536"/>
                <a:gd name="T7" fmla="*/ 0 60000 65536"/>
                <a:gd name="T8" fmla="*/ 0 60000 65536"/>
                <a:gd name="T9" fmla="*/ 0 w 598"/>
                <a:gd name="T10" fmla="*/ 0 h 298"/>
                <a:gd name="T11" fmla="*/ 598 w 598"/>
                <a:gd name="T12" fmla="*/ 298 h 2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8" h="298">
                  <a:moveTo>
                    <a:pt x="0" y="298"/>
                  </a:moveTo>
                  <a:lnTo>
                    <a:pt x="300" y="0"/>
                  </a:lnTo>
                  <a:lnTo>
                    <a:pt x="598" y="298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-6982">
              <a:off x="5114" y="1651"/>
              <a:ext cx="145" cy="72"/>
            </a:xfrm>
            <a:custGeom>
              <a:avLst/>
              <a:gdLst>
                <a:gd name="T0" fmla="*/ 0 w 374"/>
                <a:gd name="T1" fmla="*/ 0 h 187"/>
                <a:gd name="T2" fmla="*/ 0 w 374"/>
                <a:gd name="T3" fmla="*/ 0 h 187"/>
                <a:gd name="T4" fmla="*/ 0 w 374"/>
                <a:gd name="T5" fmla="*/ 0 h 187"/>
                <a:gd name="T6" fmla="*/ 0 60000 65536"/>
                <a:gd name="T7" fmla="*/ 0 60000 65536"/>
                <a:gd name="T8" fmla="*/ 0 60000 65536"/>
                <a:gd name="T9" fmla="*/ 0 w 374"/>
                <a:gd name="T10" fmla="*/ 0 h 187"/>
                <a:gd name="T11" fmla="*/ 374 w 374"/>
                <a:gd name="T12" fmla="*/ 187 h 18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4" h="187">
                  <a:moveTo>
                    <a:pt x="0" y="187"/>
                  </a:moveTo>
                  <a:lnTo>
                    <a:pt x="188" y="0"/>
                  </a:lnTo>
                  <a:lnTo>
                    <a:pt x="374" y="18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-6982">
              <a:off x="5070" y="1565"/>
              <a:ext cx="116" cy="159"/>
            </a:xfrm>
            <a:custGeom>
              <a:avLst/>
              <a:gdLst>
                <a:gd name="T0" fmla="*/ 0 w 300"/>
                <a:gd name="T1" fmla="*/ 0 h 411"/>
                <a:gd name="T2" fmla="*/ 0 w 300"/>
                <a:gd name="T3" fmla="*/ 0 h 411"/>
                <a:gd name="T4" fmla="*/ 0 w 300"/>
                <a:gd name="T5" fmla="*/ 0 h 411"/>
                <a:gd name="T6" fmla="*/ 0 w 300"/>
                <a:gd name="T7" fmla="*/ 0 h 411"/>
                <a:gd name="T8" fmla="*/ 0 w 300"/>
                <a:gd name="T9" fmla="*/ 0 h 4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411"/>
                <a:gd name="T17" fmla="*/ 300 w 300"/>
                <a:gd name="T18" fmla="*/ 411 h 4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411">
                  <a:moveTo>
                    <a:pt x="0" y="298"/>
                  </a:moveTo>
                  <a:lnTo>
                    <a:pt x="112" y="411"/>
                  </a:lnTo>
                  <a:lnTo>
                    <a:pt x="300" y="224"/>
                  </a:lnTo>
                  <a:lnTo>
                    <a:pt x="300" y="0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 rot="-6982">
              <a:off x="5186" y="1564"/>
              <a:ext cx="115" cy="159"/>
            </a:xfrm>
            <a:custGeom>
              <a:avLst/>
              <a:gdLst>
                <a:gd name="T0" fmla="*/ 0 w 298"/>
                <a:gd name="T1" fmla="*/ 0 h 411"/>
                <a:gd name="T2" fmla="*/ 0 w 298"/>
                <a:gd name="T3" fmla="*/ 0 h 411"/>
                <a:gd name="T4" fmla="*/ 0 w 298"/>
                <a:gd name="T5" fmla="*/ 0 h 411"/>
                <a:gd name="T6" fmla="*/ 0 w 298"/>
                <a:gd name="T7" fmla="*/ 0 h 411"/>
                <a:gd name="T8" fmla="*/ 0 w 298"/>
                <a:gd name="T9" fmla="*/ 0 h 4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"/>
                <a:gd name="T16" fmla="*/ 0 h 411"/>
                <a:gd name="T17" fmla="*/ 298 w 298"/>
                <a:gd name="T18" fmla="*/ 411 h 4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" h="411">
                  <a:moveTo>
                    <a:pt x="0" y="0"/>
                  </a:moveTo>
                  <a:lnTo>
                    <a:pt x="0" y="224"/>
                  </a:lnTo>
                  <a:lnTo>
                    <a:pt x="186" y="411"/>
                  </a:lnTo>
                  <a:lnTo>
                    <a:pt x="298" y="2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rot="-6982">
              <a:off x="5186" y="1488"/>
              <a:ext cx="1" cy="3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rot="-6982">
              <a:off x="5187" y="1840"/>
              <a:ext cx="1" cy="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rot="21593018" flipH="1">
              <a:off x="5043" y="1679"/>
              <a:ext cx="28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rot="-6982">
              <a:off x="5186" y="1538"/>
              <a:ext cx="1" cy="2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 rot="21593018" flipH="1">
              <a:off x="4993" y="1680"/>
              <a:ext cx="3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 rot="21593018" flipH="1">
              <a:off x="5342" y="1680"/>
              <a:ext cx="3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3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365430"/>
              </p:ext>
            </p:extLst>
          </p:nvPr>
        </p:nvGraphicFramePr>
        <p:xfrm>
          <a:off x="6023963" y="215342"/>
          <a:ext cx="14128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3" name="CorelDRAW" r:id="rId4" imgW="1412367" imgH="600837" progId="CorelDRAW.Graphic.13">
                  <p:embed/>
                </p:oleObj>
              </mc:Choice>
              <mc:Fallback>
                <p:oleObj name="CorelDRAW" r:id="rId4" imgW="1412367" imgH="600837" progId="CorelDRAW.Graphic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963" y="215342"/>
                        <a:ext cx="14128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316210"/>
              </p:ext>
            </p:extLst>
          </p:nvPr>
        </p:nvGraphicFramePr>
        <p:xfrm>
          <a:off x="4330108" y="5749640"/>
          <a:ext cx="61277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4" name="CorelDRAW" r:id="rId6" imgW="612648" imgH="1059942" progId="CorelDRAW.Graphic.13">
                  <p:embed/>
                </p:oleObj>
              </mc:Choice>
              <mc:Fallback>
                <p:oleObj name="CorelDRAW" r:id="rId6" imgW="612648" imgH="1059942" progId="CorelDRAW.Graphic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108" y="5749640"/>
                        <a:ext cx="61277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39"/>
          <p:cNvSpPr>
            <a:spLocks noChangeArrowheads="1"/>
          </p:cNvSpPr>
          <p:nvPr/>
        </p:nvSpPr>
        <p:spPr bwMode="auto">
          <a:xfrm rot="2575187">
            <a:off x="6383811" y="6205952"/>
            <a:ext cx="12017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600" dirty="0">
                <a:solidFill>
                  <a:srgbClr val="000000"/>
                </a:solidFill>
                <a:latin typeface="Arial Black" pitchFamily="34" charset="0"/>
              </a:rPr>
              <a:t>Carretera a la Colorada</a:t>
            </a:r>
            <a:endParaRPr lang="es-ES_tradnl" sz="400" dirty="0">
              <a:solidFill>
                <a:srgbClr val="000000"/>
              </a:solidFill>
              <a:latin typeface="Arial Black" pitchFamily="34" charset="0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5613756" y="819788"/>
            <a:ext cx="2394441" cy="724154"/>
            <a:chOff x="5819862" y="875636"/>
            <a:chExt cx="2394441" cy="724154"/>
          </a:xfrm>
        </p:grpSpPr>
        <p:sp>
          <p:nvSpPr>
            <p:cNvPr id="92" name="Text Box 250"/>
            <p:cNvSpPr txBox="1">
              <a:spLocks noChangeArrowheads="1"/>
            </p:cNvSpPr>
            <p:nvPr/>
          </p:nvSpPr>
          <p:spPr bwMode="auto">
            <a:xfrm>
              <a:off x="6522675" y="875636"/>
              <a:ext cx="1691628" cy="392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75000"/>
                </a:lnSpc>
              </a:pPr>
              <a:r>
                <a:rPr lang="es-ES_tradnl" sz="13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 Calizas, Malvinas, M. Seri y Victoria</a:t>
              </a:r>
            </a:p>
          </p:txBody>
        </p:sp>
        <p:sp>
          <p:nvSpPr>
            <p:cNvPr id="95" name="Freeform 275"/>
            <p:cNvSpPr>
              <a:spLocks/>
            </p:cNvSpPr>
            <p:nvPr/>
          </p:nvSpPr>
          <p:spPr bwMode="auto">
            <a:xfrm rot="21309007">
              <a:off x="5819862" y="1164815"/>
              <a:ext cx="849312" cy="434975"/>
            </a:xfrm>
            <a:custGeom>
              <a:avLst/>
              <a:gdLst/>
              <a:ahLst/>
              <a:cxnLst>
                <a:cxn ang="0">
                  <a:pos x="457" y="0"/>
                </a:cxn>
                <a:cxn ang="0">
                  <a:pos x="421" y="75"/>
                </a:cxn>
                <a:cxn ang="0">
                  <a:pos x="535" y="108"/>
                </a:cxn>
                <a:cxn ang="0">
                  <a:pos x="132" y="214"/>
                </a:cxn>
                <a:cxn ang="0">
                  <a:pos x="161" y="274"/>
                </a:cxn>
                <a:cxn ang="0">
                  <a:pos x="0" y="238"/>
                </a:cxn>
                <a:cxn ang="0">
                  <a:pos x="86" y="141"/>
                </a:cxn>
                <a:cxn ang="0">
                  <a:pos x="118" y="175"/>
                </a:cxn>
                <a:cxn ang="0">
                  <a:pos x="457" y="0"/>
                </a:cxn>
              </a:cxnLst>
              <a:rect l="0" t="0" r="r" b="b"/>
              <a:pathLst>
                <a:path w="535" h="274">
                  <a:moveTo>
                    <a:pt x="457" y="0"/>
                  </a:moveTo>
                  <a:lnTo>
                    <a:pt x="421" y="75"/>
                  </a:lnTo>
                  <a:lnTo>
                    <a:pt x="535" y="108"/>
                  </a:lnTo>
                  <a:cubicBezTo>
                    <a:pt x="487" y="131"/>
                    <a:pt x="194" y="186"/>
                    <a:pt x="132" y="214"/>
                  </a:cubicBezTo>
                  <a:cubicBezTo>
                    <a:pt x="80" y="239"/>
                    <a:pt x="185" y="271"/>
                    <a:pt x="161" y="274"/>
                  </a:cubicBezTo>
                  <a:lnTo>
                    <a:pt x="0" y="238"/>
                  </a:lnTo>
                  <a:lnTo>
                    <a:pt x="86" y="141"/>
                  </a:lnTo>
                  <a:cubicBezTo>
                    <a:pt x="106" y="131"/>
                    <a:pt x="56" y="198"/>
                    <a:pt x="118" y="175"/>
                  </a:cubicBezTo>
                  <a:cubicBezTo>
                    <a:pt x="166" y="152"/>
                    <a:pt x="457" y="0"/>
                    <a:pt x="4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5" name="Grupo 154"/>
          <p:cNvGrpSpPr/>
          <p:nvPr/>
        </p:nvGrpSpPr>
        <p:grpSpPr>
          <a:xfrm>
            <a:off x="7102198" y="5605400"/>
            <a:ext cx="1800200" cy="1337584"/>
            <a:chOff x="7308304" y="5661248"/>
            <a:chExt cx="1800200" cy="1337584"/>
          </a:xfrm>
        </p:grpSpPr>
        <p:sp>
          <p:nvSpPr>
            <p:cNvPr id="7" name="6 Flecha derecha"/>
            <p:cNvSpPr/>
            <p:nvPr/>
          </p:nvSpPr>
          <p:spPr>
            <a:xfrm rot="2487690">
              <a:off x="7555828" y="6706466"/>
              <a:ext cx="128902" cy="107906"/>
            </a:xfrm>
            <a:prstGeom prst="rightArrow">
              <a:avLst/>
            </a:prstGeom>
            <a:solidFill>
              <a:schemeClr val="tx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83" name="Text Box 288"/>
            <p:cNvSpPr txBox="1">
              <a:spLocks noChangeArrowheads="1"/>
            </p:cNvSpPr>
            <p:nvPr/>
          </p:nvSpPr>
          <p:spPr bwMode="auto">
            <a:xfrm>
              <a:off x="7308304" y="5868036"/>
              <a:ext cx="158064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r" eaLnBrk="0" hangingPunct="0">
                <a:defRPr/>
              </a:pPr>
              <a:r>
                <a:rPr lang="es-ES_tradnl" sz="1400" b="1" dirty="0" err="1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Willard</a:t>
              </a:r>
              <a:endParaRPr lang="es-ES_tradnl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bertus Extra Bold" pitchFamily="34" charset="0"/>
              </a:endParaRPr>
            </a:p>
          </p:txBody>
        </p:sp>
        <p:sp>
          <p:nvSpPr>
            <p:cNvPr id="84" name="Text Box 290"/>
            <p:cNvSpPr txBox="1">
              <a:spLocks noChangeArrowheads="1"/>
            </p:cNvSpPr>
            <p:nvPr/>
          </p:nvSpPr>
          <p:spPr bwMode="auto">
            <a:xfrm>
              <a:off x="7527856" y="5661248"/>
              <a:ext cx="158064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ES_tradnl" sz="14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P. Industrial y</a:t>
              </a:r>
            </a:p>
          </p:txBody>
        </p:sp>
        <p:sp>
          <p:nvSpPr>
            <p:cNvPr id="85" name="Freeform 292"/>
            <p:cNvSpPr>
              <a:spLocks/>
            </p:cNvSpPr>
            <p:nvPr/>
          </p:nvSpPr>
          <p:spPr bwMode="auto">
            <a:xfrm rot="20541202">
              <a:off x="7464973" y="5947907"/>
              <a:ext cx="1022350" cy="1050925"/>
            </a:xfrm>
            <a:custGeom>
              <a:avLst/>
              <a:gdLst/>
              <a:ahLst/>
              <a:cxnLst>
                <a:cxn ang="0">
                  <a:pos x="644" y="564"/>
                </a:cxn>
                <a:cxn ang="0">
                  <a:pos x="546" y="596"/>
                </a:cxn>
                <a:cxn ang="0">
                  <a:pos x="566" y="662"/>
                </a:cxn>
                <a:cxn ang="0">
                  <a:pos x="240" y="418"/>
                </a:cxn>
                <a:cxn ang="0">
                  <a:pos x="61" y="143"/>
                </a:cxn>
                <a:cxn ang="0">
                  <a:pos x="22" y="192"/>
                </a:cxn>
                <a:cxn ang="0">
                  <a:pos x="0" y="0"/>
                </a:cxn>
                <a:cxn ang="0">
                  <a:pos x="138" y="82"/>
                </a:cxn>
                <a:cxn ang="0">
                  <a:pos x="84" y="107"/>
                </a:cxn>
                <a:cxn ang="0">
                  <a:pos x="302" y="388"/>
                </a:cxn>
                <a:cxn ang="0">
                  <a:pos x="644" y="564"/>
                </a:cxn>
              </a:cxnLst>
              <a:rect l="0" t="0" r="r" b="b"/>
              <a:pathLst>
                <a:path w="644" h="662">
                  <a:moveTo>
                    <a:pt x="644" y="564"/>
                  </a:moveTo>
                  <a:lnTo>
                    <a:pt x="546" y="596"/>
                  </a:lnTo>
                  <a:lnTo>
                    <a:pt x="566" y="662"/>
                  </a:lnTo>
                  <a:cubicBezTo>
                    <a:pt x="515" y="632"/>
                    <a:pt x="324" y="504"/>
                    <a:pt x="240" y="418"/>
                  </a:cubicBezTo>
                  <a:cubicBezTo>
                    <a:pt x="156" y="332"/>
                    <a:pt x="97" y="181"/>
                    <a:pt x="61" y="143"/>
                  </a:cubicBezTo>
                  <a:cubicBezTo>
                    <a:pt x="9" y="109"/>
                    <a:pt x="32" y="216"/>
                    <a:pt x="22" y="192"/>
                  </a:cubicBezTo>
                  <a:lnTo>
                    <a:pt x="0" y="0"/>
                  </a:lnTo>
                  <a:lnTo>
                    <a:pt x="138" y="82"/>
                  </a:lnTo>
                  <a:cubicBezTo>
                    <a:pt x="152" y="100"/>
                    <a:pt x="57" y="56"/>
                    <a:pt x="84" y="107"/>
                  </a:cubicBezTo>
                  <a:cubicBezTo>
                    <a:pt x="114" y="144"/>
                    <a:pt x="209" y="312"/>
                    <a:pt x="302" y="388"/>
                  </a:cubicBezTo>
                  <a:cubicBezTo>
                    <a:pt x="395" y="464"/>
                    <a:pt x="573" y="527"/>
                    <a:pt x="644" y="564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118" name="0 Imagen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435" y="44624"/>
            <a:ext cx="513069" cy="356947"/>
          </a:xfrm>
          <a:prstGeom prst="rect">
            <a:avLst/>
          </a:prstGeom>
        </p:spPr>
      </p:pic>
      <p:grpSp>
        <p:nvGrpSpPr>
          <p:cNvPr id="75" name="Grupo 74"/>
          <p:cNvGrpSpPr/>
          <p:nvPr/>
        </p:nvGrpSpPr>
        <p:grpSpPr>
          <a:xfrm>
            <a:off x="3372443" y="1648108"/>
            <a:ext cx="3081187" cy="1923569"/>
            <a:chOff x="3578549" y="1703956"/>
            <a:chExt cx="3081187" cy="1923569"/>
          </a:xfrm>
        </p:grpSpPr>
        <p:sp>
          <p:nvSpPr>
            <p:cNvPr id="3" name="2 Forma libre"/>
            <p:cNvSpPr/>
            <p:nvPr/>
          </p:nvSpPr>
          <p:spPr>
            <a:xfrm>
              <a:off x="3578549" y="1703956"/>
              <a:ext cx="3081187" cy="1720978"/>
            </a:xfrm>
            <a:custGeom>
              <a:avLst/>
              <a:gdLst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67165 w 3114827"/>
                <a:gd name="connsiteY31" fmla="*/ 777484 h 1765232"/>
                <a:gd name="connsiteX32" fmla="*/ 2576945 w 3114827"/>
                <a:gd name="connsiteY32" fmla="*/ 870391 h 1765232"/>
                <a:gd name="connsiteX33" fmla="*/ 2645403 w 3114827"/>
                <a:gd name="connsiteY33" fmla="*/ 880171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38310 w 3114827"/>
                <a:gd name="connsiteY36" fmla="*/ 831272 h 1765232"/>
                <a:gd name="connsiteX37" fmla="*/ 2924124 w 3114827"/>
                <a:gd name="connsiteY37" fmla="*/ 806823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67165 w 3114827"/>
                <a:gd name="connsiteY31" fmla="*/ 777484 h 1765232"/>
                <a:gd name="connsiteX32" fmla="*/ 2576945 w 3114827"/>
                <a:gd name="connsiteY32" fmla="*/ 870391 h 1765232"/>
                <a:gd name="connsiteX33" fmla="*/ 2645403 w 3114827"/>
                <a:gd name="connsiteY33" fmla="*/ 880171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24124 w 3114827"/>
                <a:gd name="connsiteY37" fmla="*/ 806823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67165 w 3114827"/>
                <a:gd name="connsiteY31" fmla="*/ 777484 h 1765232"/>
                <a:gd name="connsiteX32" fmla="*/ 2576945 w 3114827"/>
                <a:gd name="connsiteY32" fmla="*/ 870391 h 1765232"/>
                <a:gd name="connsiteX33" fmla="*/ 2645403 w 3114827"/>
                <a:gd name="connsiteY33" fmla="*/ 880171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76945 w 3114827"/>
                <a:gd name="connsiteY32" fmla="*/ 870391 h 1765232"/>
                <a:gd name="connsiteX33" fmla="*/ 2645403 w 3114827"/>
                <a:gd name="connsiteY33" fmla="*/ 880171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81835 w 3114827"/>
                <a:gd name="connsiteY32" fmla="*/ 479204 h 1765232"/>
                <a:gd name="connsiteX33" fmla="*/ 2645403 w 3114827"/>
                <a:gd name="connsiteY33" fmla="*/ 880171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81835 w 3114827"/>
                <a:gd name="connsiteY32" fmla="*/ 479204 h 1765232"/>
                <a:gd name="connsiteX33" fmla="*/ 2625843 w 3114827"/>
                <a:gd name="connsiteY33" fmla="*/ 498763 h 1765232"/>
                <a:gd name="connsiteX34" fmla="*/ 2679632 w 3114827"/>
                <a:gd name="connsiteY34" fmla="*/ 914400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81835 w 3114827"/>
                <a:gd name="connsiteY32" fmla="*/ 479204 h 1765232"/>
                <a:gd name="connsiteX33" fmla="*/ 2625843 w 3114827"/>
                <a:gd name="connsiteY33" fmla="*/ 498763 h 1765232"/>
                <a:gd name="connsiteX34" fmla="*/ 2699191 w 3114827"/>
                <a:gd name="connsiteY34" fmla="*/ 694358 h 1765232"/>
                <a:gd name="connsiteX35" fmla="*/ 2792098 w 3114827"/>
                <a:gd name="connsiteY35" fmla="*/ 860611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81835 w 3114827"/>
                <a:gd name="connsiteY32" fmla="*/ 479204 h 1765232"/>
                <a:gd name="connsiteX33" fmla="*/ 2625843 w 3114827"/>
                <a:gd name="connsiteY33" fmla="*/ 498763 h 1765232"/>
                <a:gd name="connsiteX34" fmla="*/ 2699191 w 3114827"/>
                <a:gd name="connsiteY34" fmla="*/ 694358 h 1765232"/>
                <a:gd name="connsiteX35" fmla="*/ 2738310 w 3114827"/>
                <a:gd name="connsiteY35" fmla="*/ 694356 h 1765232"/>
                <a:gd name="connsiteX36" fmla="*/ 2796988 w 3114827"/>
                <a:gd name="connsiteY36" fmla="*/ 660128 h 1765232"/>
                <a:gd name="connsiteX37" fmla="*/ 2938793 w 3114827"/>
                <a:gd name="connsiteY37" fmla="*/ 738366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3831 h 1765232"/>
                <a:gd name="connsiteX1" fmla="*/ 469424 w 3114827"/>
                <a:gd name="connsiteY1" fmla="*/ 273831 h 1765232"/>
                <a:gd name="connsiteX2" fmla="*/ 611230 w 3114827"/>
                <a:gd name="connsiteY2" fmla="*/ 234712 h 1765232"/>
                <a:gd name="connsiteX3" fmla="*/ 689467 w 3114827"/>
                <a:gd name="connsiteY3" fmla="*/ 244492 h 1765232"/>
                <a:gd name="connsiteX4" fmla="*/ 704136 w 3114827"/>
                <a:gd name="connsiteY4" fmla="*/ 317839 h 1765232"/>
                <a:gd name="connsiteX5" fmla="*/ 870391 w 3114827"/>
                <a:gd name="connsiteY5" fmla="*/ 327619 h 1765232"/>
                <a:gd name="connsiteX6" fmla="*/ 875281 w 3114827"/>
                <a:gd name="connsiteY6" fmla="*/ 0 h 1765232"/>
                <a:gd name="connsiteX7" fmla="*/ 1178451 w 3114827"/>
                <a:gd name="connsiteY7" fmla="*/ 171144 h 1765232"/>
                <a:gd name="connsiteX8" fmla="*/ 1266468 w 3114827"/>
                <a:gd name="connsiteY8" fmla="*/ 176034 h 1765232"/>
                <a:gd name="connsiteX9" fmla="*/ 1339816 w 3114827"/>
                <a:gd name="connsiteY9" fmla="*/ 171144 h 1765232"/>
                <a:gd name="connsiteX10" fmla="*/ 1388714 w 3114827"/>
                <a:gd name="connsiteY10" fmla="*/ 146695 h 1765232"/>
                <a:gd name="connsiteX11" fmla="*/ 1481621 w 3114827"/>
                <a:gd name="connsiteY11" fmla="*/ 161364 h 1765232"/>
                <a:gd name="connsiteX12" fmla="*/ 1510960 w 3114827"/>
                <a:gd name="connsiteY12" fmla="*/ 273831 h 1765232"/>
                <a:gd name="connsiteX13" fmla="*/ 1677215 w 3114827"/>
                <a:gd name="connsiteY13" fmla="*/ 244492 h 1765232"/>
                <a:gd name="connsiteX14" fmla="*/ 1682104 w 3114827"/>
                <a:gd name="connsiteY14" fmla="*/ 288500 h 1765232"/>
                <a:gd name="connsiteX15" fmla="*/ 1672325 w 3114827"/>
                <a:gd name="connsiteY15" fmla="*/ 317839 h 1765232"/>
                <a:gd name="connsiteX16" fmla="*/ 1677215 w 3114827"/>
                <a:gd name="connsiteY16" fmla="*/ 356958 h 1765232"/>
                <a:gd name="connsiteX17" fmla="*/ 1760342 w 3114827"/>
                <a:gd name="connsiteY17" fmla="*/ 337399 h 1765232"/>
                <a:gd name="connsiteX18" fmla="*/ 1814130 w 3114827"/>
                <a:gd name="connsiteY18" fmla="*/ 464534 h 1765232"/>
                <a:gd name="connsiteX19" fmla="*/ 2141749 w 3114827"/>
                <a:gd name="connsiteY19" fmla="*/ 474314 h 1765232"/>
                <a:gd name="connsiteX20" fmla="*/ 2244436 w 3114827"/>
                <a:gd name="connsiteY20" fmla="*/ 532992 h 1765232"/>
                <a:gd name="connsiteX21" fmla="*/ 2254216 w 3114827"/>
                <a:gd name="connsiteY21" fmla="*/ 601450 h 1765232"/>
                <a:gd name="connsiteX22" fmla="*/ 2312894 w 3114827"/>
                <a:gd name="connsiteY22" fmla="*/ 601450 h 1765232"/>
                <a:gd name="connsiteX23" fmla="*/ 2317784 w 3114827"/>
                <a:gd name="connsiteY23" fmla="*/ 630789 h 1765232"/>
                <a:gd name="connsiteX24" fmla="*/ 2317784 w 3114827"/>
                <a:gd name="connsiteY24" fmla="*/ 630789 h 1765232"/>
                <a:gd name="connsiteX25" fmla="*/ 2352012 w 3114827"/>
                <a:gd name="connsiteY25" fmla="*/ 669908 h 1765232"/>
                <a:gd name="connsiteX26" fmla="*/ 2425360 w 3114827"/>
                <a:gd name="connsiteY26" fmla="*/ 679687 h 1765232"/>
                <a:gd name="connsiteX27" fmla="*/ 2435140 w 3114827"/>
                <a:gd name="connsiteY27" fmla="*/ 753035 h 1765232"/>
                <a:gd name="connsiteX28" fmla="*/ 2469369 w 3114827"/>
                <a:gd name="connsiteY28" fmla="*/ 753035 h 1765232"/>
                <a:gd name="connsiteX29" fmla="*/ 2498708 w 3114827"/>
                <a:gd name="connsiteY29" fmla="*/ 728586 h 1765232"/>
                <a:gd name="connsiteX30" fmla="*/ 2493818 w 3114827"/>
                <a:gd name="connsiteY30" fmla="*/ 674797 h 1765232"/>
                <a:gd name="connsiteX31" fmla="*/ 2518267 w 3114827"/>
                <a:gd name="connsiteY31" fmla="*/ 537882 h 1765232"/>
                <a:gd name="connsiteX32" fmla="*/ 2581835 w 3114827"/>
                <a:gd name="connsiteY32" fmla="*/ 479204 h 1765232"/>
                <a:gd name="connsiteX33" fmla="*/ 2625843 w 3114827"/>
                <a:gd name="connsiteY33" fmla="*/ 498763 h 1765232"/>
                <a:gd name="connsiteX34" fmla="*/ 2699191 w 3114827"/>
                <a:gd name="connsiteY34" fmla="*/ 694358 h 1765232"/>
                <a:gd name="connsiteX35" fmla="*/ 2738310 w 3114827"/>
                <a:gd name="connsiteY35" fmla="*/ 694356 h 1765232"/>
                <a:gd name="connsiteX36" fmla="*/ 2796988 w 3114827"/>
                <a:gd name="connsiteY36" fmla="*/ 660128 h 1765232"/>
                <a:gd name="connsiteX37" fmla="*/ 2953463 w 3114827"/>
                <a:gd name="connsiteY37" fmla="*/ 713917 h 1765232"/>
                <a:gd name="connsiteX38" fmla="*/ 3075709 w 3114827"/>
                <a:gd name="connsiteY38" fmla="*/ 660128 h 1765232"/>
                <a:gd name="connsiteX39" fmla="*/ 3114827 w 3114827"/>
                <a:gd name="connsiteY39" fmla="*/ 713916 h 1765232"/>
                <a:gd name="connsiteX40" fmla="*/ 3017031 w 3114827"/>
                <a:gd name="connsiteY40" fmla="*/ 836162 h 1765232"/>
                <a:gd name="connsiteX41" fmla="*/ 3007251 w 3114827"/>
                <a:gd name="connsiteY41" fmla="*/ 904620 h 1765232"/>
                <a:gd name="connsiteX42" fmla="*/ 2963242 w 3114827"/>
                <a:gd name="connsiteY42" fmla="*/ 933959 h 1765232"/>
                <a:gd name="connsiteX43" fmla="*/ 2963242 w 3114827"/>
                <a:gd name="connsiteY43" fmla="*/ 933959 h 1765232"/>
                <a:gd name="connsiteX44" fmla="*/ 3026810 w 3114827"/>
                <a:gd name="connsiteY44" fmla="*/ 963298 h 1765232"/>
                <a:gd name="connsiteX45" fmla="*/ 3026810 w 3114827"/>
                <a:gd name="connsiteY45" fmla="*/ 963298 h 1765232"/>
                <a:gd name="connsiteX46" fmla="*/ 2953463 w 3114827"/>
                <a:gd name="connsiteY46" fmla="*/ 1026866 h 1765232"/>
                <a:gd name="connsiteX47" fmla="*/ 2885005 w 3114827"/>
                <a:gd name="connsiteY47" fmla="*/ 1085544 h 1765232"/>
                <a:gd name="connsiteX48" fmla="*/ 2904564 w 3114827"/>
                <a:gd name="connsiteY48" fmla="*/ 1119773 h 1765232"/>
                <a:gd name="connsiteX49" fmla="*/ 2787208 w 3114827"/>
                <a:gd name="connsiteY49" fmla="*/ 1017086 h 1765232"/>
                <a:gd name="connsiteX50" fmla="*/ 2762759 w 3114827"/>
                <a:gd name="connsiteY50" fmla="*/ 1056205 h 1765232"/>
                <a:gd name="connsiteX51" fmla="*/ 2738310 w 3114827"/>
                <a:gd name="connsiteY51" fmla="*/ 1095324 h 1765232"/>
                <a:gd name="connsiteX52" fmla="*/ 2772539 w 3114827"/>
                <a:gd name="connsiteY52" fmla="*/ 1129553 h 1765232"/>
                <a:gd name="connsiteX53" fmla="*/ 2816547 w 3114827"/>
                <a:gd name="connsiteY53" fmla="*/ 1139332 h 1765232"/>
                <a:gd name="connsiteX54" fmla="*/ 2860556 w 3114827"/>
                <a:gd name="connsiteY54" fmla="*/ 1193120 h 1765232"/>
                <a:gd name="connsiteX55" fmla="*/ 2870335 w 3114827"/>
                <a:gd name="connsiteY55" fmla="*/ 1295807 h 1765232"/>
                <a:gd name="connsiteX56" fmla="*/ 2836107 w 3114827"/>
                <a:gd name="connsiteY56" fmla="*/ 1334926 h 1765232"/>
                <a:gd name="connsiteX57" fmla="*/ 2850776 w 3114827"/>
                <a:gd name="connsiteY57" fmla="*/ 1691884 h 1765232"/>
                <a:gd name="connsiteX58" fmla="*/ 2845886 w 3114827"/>
                <a:gd name="connsiteY58" fmla="*/ 1740782 h 1765232"/>
                <a:gd name="connsiteX59" fmla="*/ 2733420 w 3114827"/>
                <a:gd name="connsiteY59" fmla="*/ 1701664 h 1765232"/>
                <a:gd name="connsiteX60" fmla="*/ 2474258 w 3114827"/>
                <a:gd name="connsiteY60" fmla="*/ 1701664 h 1765232"/>
                <a:gd name="connsiteX61" fmla="*/ 2107520 w 3114827"/>
                <a:gd name="connsiteY61" fmla="*/ 1765232 h 1765232"/>
                <a:gd name="connsiteX62" fmla="*/ 1848359 w 3114827"/>
                <a:gd name="connsiteY62" fmla="*/ 1726113 h 1765232"/>
                <a:gd name="connsiteX63" fmla="*/ 1638096 w 3114827"/>
                <a:gd name="connsiteY63" fmla="*/ 1740782 h 1765232"/>
                <a:gd name="connsiteX64" fmla="*/ 889950 w 3114827"/>
                <a:gd name="connsiteY64" fmla="*/ 1721223 h 1765232"/>
                <a:gd name="connsiteX65" fmla="*/ 889950 w 3114827"/>
                <a:gd name="connsiteY65" fmla="*/ 1442502 h 1765232"/>
                <a:gd name="connsiteX66" fmla="*/ 821493 w 3114827"/>
                <a:gd name="connsiteY66" fmla="*/ 1418053 h 1765232"/>
                <a:gd name="connsiteX67" fmla="*/ 757925 w 3114827"/>
                <a:gd name="connsiteY67" fmla="*/ 1227349 h 1765232"/>
                <a:gd name="connsiteX68" fmla="*/ 518323 w 3114827"/>
                <a:gd name="connsiteY68" fmla="*/ 1310477 h 1765232"/>
                <a:gd name="connsiteX69" fmla="*/ 484094 w 3114827"/>
                <a:gd name="connsiteY69" fmla="*/ 1163781 h 1765232"/>
                <a:gd name="connsiteX70" fmla="*/ 337398 w 3114827"/>
                <a:gd name="connsiteY70" fmla="*/ 1163781 h 1765232"/>
                <a:gd name="connsiteX71" fmla="*/ 171144 w 3114827"/>
                <a:gd name="connsiteY71" fmla="*/ 1158892 h 1765232"/>
                <a:gd name="connsiteX72" fmla="*/ 180924 w 3114827"/>
                <a:gd name="connsiteY72" fmla="*/ 1036646 h 1765232"/>
                <a:gd name="connsiteX73" fmla="*/ 141805 w 3114827"/>
                <a:gd name="connsiteY73" fmla="*/ 924179 h 1765232"/>
                <a:gd name="connsiteX74" fmla="*/ 34228 w 3114827"/>
                <a:gd name="connsiteY74" fmla="*/ 914400 h 1765232"/>
                <a:gd name="connsiteX75" fmla="*/ 0 w 3114827"/>
                <a:gd name="connsiteY75" fmla="*/ 273831 h 1765232"/>
                <a:gd name="connsiteX0" fmla="*/ 0 w 3114827"/>
                <a:gd name="connsiteY0" fmla="*/ 279248 h 1770649"/>
                <a:gd name="connsiteX1" fmla="*/ 4011 w 3114827"/>
                <a:gd name="connsiteY1" fmla="*/ 0 h 1770649"/>
                <a:gd name="connsiteX2" fmla="*/ 611230 w 3114827"/>
                <a:gd name="connsiteY2" fmla="*/ 240129 h 1770649"/>
                <a:gd name="connsiteX3" fmla="*/ 689467 w 3114827"/>
                <a:gd name="connsiteY3" fmla="*/ 249909 h 1770649"/>
                <a:gd name="connsiteX4" fmla="*/ 704136 w 3114827"/>
                <a:gd name="connsiteY4" fmla="*/ 323256 h 1770649"/>
                <a:gd name="connsiteX5" fmla="*/ 870391 w 3114827"/>
                <a:gd name="connsiteY5" fmla="*/ 333036 h 1770649"/>
                <a:gd name="connsiteX6" fmla="*/ 875281 w 3114827"/>
                <a:gd name="connsiteY6" fmla="*/ 5417 h 1770649"/>
                <a:gd name="connsiteX7" fmla="*/ 1178451 w 3114827"/>
                <a:gd name="connsiteY7" fmla="*/ 176561 h 1770649"/>
                <a:gd name="connsiteX8" fmla="*/ 1266468 w 3114827"/>
                <a:gd name="connsiteY8" fmla="*/ 181451 h 1770649"/>
                <a:gd name="connsiteX9" fmla="*/ 1339816 w 3114827"/>
                <a:gd name="connsiteY9" fmla="*/ 176561 h 1770649"/>
                <a:gd name="connsiteX10" fmla="*/ 1388714 w 3114827"/>
                <a:gd name="connsiteY10" fmla="*/ 152112 h 1770649"/>
                <a:gd name="connsiteX11" fmla="*/ 1481621 w 3114827"/>
                <a:gd name="connsiteY11" fmla="*/ 166781 h 1770649"/>
                <a:gd name="connsiteX12" fmla="*/ 1510960 w 3114827"/>
                <a:gd name="connsiteY12" fmla="*/ 279248 h 1770649"/>
                <a:gd name="connsiteX13" fmla="*/ 1677215 w 3114827"/>
                <a:gd name="connsiteY13" fmla="*/ 249909 h 1770649"/>
                <a:gd name="connsiteX14" fmla="*/ 1682104 w 3114827"/>
                <a:gd name="connsiteY14" fmla="*/ 293917 h 1770649"/>
                <a:gd name="connsiteX15" fmla="*/ 1672325 w 3114827"/>
                <a:gd name="connsiteY15" fmla="*/ 323256 h 1770649"/>
                <a:gd name="connsiteX16" fmla="*/ 1677215 w 3114827"/>
                <a:gd name="connsiteY16" fmla="*/ 362375 h 1770649"/>
                <a:gd name="connsiteX17" fmla="*/ 1760342 w 3114827"/>
                <a:gd name="connsiteY17" fmla="*/ 342816 h 1770649"/>
                <a:gd name="connsiteX18" fmla="*/ 1814130 w 3114827"/>
                <a:gd name="connsiteY18" fmla="*/ 469951 h 1770649"/>
                <a:gd name="connsiteX19" fmla="*/ 2141749 w 3114827"/>
                <a:gd name="connsiteY19" fmla="*/ 479731 h 1770649"/>
                <a:gd name="connsiteX20" fmla="*/ 2244436 w 3114827"/>
                <a:gd name="connsiteY20" fmla="*/ 538409 h 1770649"/>
                <a:gd name="connsiteX21" fmla="*/ 2254216 w 3114827"/>
                <a:gd name="connsiteY21" fmla="*/ 606867 h 1770649"/>
                <a:gd name="connsiteX22" fmla="*/ 2312894 w 3114827"/>
                <a:gd name="connsiteY22" fmla="*/ 606867 h 1770649"/>
                <a:gd name="connsiteX23" fmla="*/ 2317784 w 3114827"/>
                <a:gd name="connsiteY23" fmla="*/ 636206 h 1770649"/>
                <a:gd name="connsiteX24" fmla="*/ 2317784 w 3114827"/>
                <a:gd name="connsiteY24" fmla="*/ 636206 h 1770649"/>
                <a:gd name="connsiteX25" fmla="*/ 2352012 w 3114827"/>
                <a:gd name="connsiteY25" fmla="*/ 675325 h 1770649"/>
                <a:gd name="connsiteX26" fmla="*/ 2425360 w 3114827"/>
                <a:gd name="connsiteY26" fmla="*/ 685104 h 1770649"/>
                <a:gd name="connsiteX27" fmla="*/ 2435140 w 3114827"/>
                <a:gd name="connsiteY27" fmla="*/ 758452 h 1770649"/>
                <a:gd name="connsiteX28" fmla="*/ 2469369 w 3114827"/>
                <a:gd name="connsiteY28" fmla="*/ 758452 h 1770649"/>
                <a:gd name="connsiteX29" fmla="*/ 2498708 w 3114827"/>
                <a:gd name="connsiteY29" fmla="*/ 734003 h 1770649"/>
                <a:gd name="connsiteX30" fmla="*/ 2493818 w 3114827"/>
                <a:gd name="connsiteY30" fmla="*/ 680214 h 1770649"/>
                <a:gd name="connsiteX31" fmla="*/ 2518267 w 3114827"/>
                <a:gd name="connsiteY31" fmla="*/ 543299 h 1770649"/>
                <a:gd name="connsiteX32" fmla="*/ 2581835 w 3114827"/>
                <a:gd name="connsiteY32" fmla="*/ 484621 h 1770649"/>
                <a:gd name="connsiteX33" fmla="*/ 2625843 w 3114827"/>
                <a:gd name="connsiteY33" fmla="*/ 504180 h 1770649"/>
                <a:gd name="connsiteX34" fmla="*/ 2699191 w 3114827"/>
                <a:gd name="connsiteY34" fmla="*/ 699775 h 1770649"/>
                <a:gd name="connsiteX35" fmla="*/ 2738310 w 3114827"/>
                <a:gd name="connsiteY35" fmla="*/ 699773 h 1770649"/>
                <a:gd name="connsiteX36" fmla="*/ 2796988 w 3114827"/>
                <a:gd name="connsiteY36" fmla="*/ 665545 h 1770649"/>
                <a:gd name="connsiteX37" fmla="*/ 2953463 w 3114827"/>
                <a:gd name="connsiteY37" fmla="*/ 719334 h 1770649"/>
                <a:gd name="connsiteX38" fmla="*/ 3075709 w 3114827"/>
                <a:gd name="connsiteY38" fmla="*/ 665545 h 1770649"/>
                <a:gd name="connsiteX39" fmla="*/ 3114827 w 3114827"/>
                <a:gd name="connsiteY39" fmla="*/ 719333 h 1770649"/>
                <a:gd name="connsiteX40" fmla="*/ 3017031 w 3114827"/>
                <a:gd name="connsiteY40" fmla="*/ 841579 h 1770649"/>
                <a:gd name="connsiteX41" fmla="*/ 3007251 w 3114827"/>
                <a:gd name="connsiteY41" fmla="*/ 910037 h 1770649"/>
                <a:gd name="connsiteX42" fmla="*/ 2963242 w 3114827"/>
                <a:gd name="connsiteY42" fmla="*/ 939376 h 1770649"/>
                <a:gd name="connsiteX43" fmla="*/ 2963242 w 3114827"/>
                <a:gd name="connsiteY43" fmla="*/ 939376 h 1770649"/>
                <a:gd name="connsiteX44" fmla="*/ 3026810 w 3114827"/>
                <a:gd name="connsiteY44" fmla="*/ 968715 h 1770649"/>
                <a:gd name="connsiteX45" fmla="*/ 3026810 w 3114827"/>
                <a:gd name="connsiteY45" fmla="*/ 968715 h 1770649"/>
                <a:gd name="connsiteX46" fmla="*/ 2953463 w 3114827"/>
                <a:gd name="connsiteY46" fmla="*/ 1032283 h 1770649"/>
                <a:gd name="connsiteX47" fmla="*/ 2885005 w 3114827"/>
                <a:gd name="connsiteY47" fmla="*/ 1090961 h 1770649"/>
                <a:gd name="connsiteX48" fmla="*/ 2904564 w 3114827"/>
                <a:gd name="connsiteY48" fmla="*/ 1125190 h 1770649"/>
                <a:gd name="connsiteX49" fmla="*/ 2787208 w 3114827"/>
                <a:gd name="connsiteY49" fmla="*/ 1022503 h 1770649"/>
                <a:gd name="connsiteX50" fmla="*/ 2762759 w 3114827"/>
                <a:gd name="connsiteY50" fmla="*/ 1061622 h 1770649"/>
                <a:gd name="connsiteX51" fmla="*/ 2738310 w 3114827"/>
                <a:gd name="connsiteY51" fmla="*/ 1100741 h 1770649"/>
                <a:gd name="connsiteX52" fmla="*/ 2772539 w 3114827"/>
                <a:gd name="connsiteY52" fmla="*/ 1134970 h 1770649"/>
                <a:gd name="connsiteX53" fmla="*/ 2816547 w 3114827"/>
                <a:gd name="connsiteY53" fmla="*/ 1144749 h 1770649"/>
                <a:gd name="connsiteX54" fmla="*/ 2860556 w 3114827"/>
                <a:gd name="connsiteY54" fmla="*/ 1198537 h 1770649"/>
                <a:gd name="connsiteX55" fmla="*/ 2870335 w 3114827"/>
                <a:gd name="connsiteY55" fmla="*/ 1301224 h 1770649"/>
                <a:gd name="connsiteX56" fmla="*/ 2836107 w 3114827"/>
                <a:gd name="connsiteY56" fmla="*/ 1340343 h 1770649"/>
                <a:gd name="connsiteX57" fmla="*/ 2850776 w 3114827"/>
                <a:gd name="connsiteY57" fmla="*/ 1697301 h 1770649"/>
                <a:gd name="connsiteX58" fmla="*/ 2845886 w 3114827"/>
                <a:gd name="connsiteY58" fmla="*/ 1746199 h 1770649"/>
                <a:gd name="connsiteX59" fmla="*/ 2733420 w 3114827"/>
                <a:gd name="connsiteY59" fmla="*/ 1707081 h 1770649"/>
                <a:gd name="connsiteX60" fmla="*/ 2474258 w 3114827"/>
                <a:gd name="connsiteY60" fmla="*/ 1707081 h 1770649"/>
                <a:gd name="connsiteX61" fmla="*/ 2107520 w 3114827"/>
                <a:gd name="connsiteY61" fmla="*/ 1770649 h 1770649"/>
                <a:gd name="connsiteX62" fmla="*/ 1848359 w 3114827"/>
                <a:gd name="connsiteY62" fmla="*/ 1731530 h 1770649"/>
                <a:gd name="connsiteX63" fmla="*/ 1638096 w 3114827"/>
                <a:gd name="connsiteY63" fmla="*/ 1746199 h 1770649"/>
                <a:gd name="connsiteX64" fmla="*/ 889950 w 3114827"/>
                <a:gd name="connsiteY64" fmla="*/ 1726640 h 1770649"/>
                <a:gd name="connsiteX65" fmla="*/ 889950 w 3114827"/>
                <a:gd name="connsiteY65" fmla="*/ 1447919 h 1770649"/>
                <a:gd name="connsiteX66" fmla="*/ 821493 w 3114827"/>
                <a:gd name="connsiteY66" fmla="*/ 1423470 h 1770649"/>
                <a:gd name="connsiteX67" fmla="*/ 757925 w 3114827"/>
                <a:gd name="connsiteY67" fmla="*/ 1232766 h 1770649"/>
                <a:gd name="connsiteX68" fmla="*/ 518323 w 3114827"/>
                <a:gd name="connsiteY68" fmla="*/ 1315894 h 1770649"/>
                <a:gd name="connsiteX69" fmla="*/ 484094 w 3114827"/>
                <a:gd name="connsiteY69" fmla="*/ 1169198 h 1770649"/>
                <a:gd name="connsiteX70" fmla="*/ 337398 w 3114827"/>
                <a:gd name="connsiteY70" fmla="*/ 1169198 h 1770649"/>
                <a:gd name="connsiteX71" fmla="*/ 171144 w 3114827"/>
                <a:gd name="connsiteY71" fmla="*/ 1164309 h 1770649"/>
                <a:gd name="connsiteX72" fmla="*/ 180924 w 3114827"/>
                <a:gd name="connsiteY72" fmla="*/ 1042063 h 1770649"/>
                <a:gd name="connsiteX73" fmla="*/ 141805 w 3114827"/>
                <a:gd name="connsiteY73" fmla="*/ 929596 h 1770649"/>
                <a:gd name="connsiteX74" fmla="*/ 34228 w 3114827"/>
                <a:gd name="connsiteY74" fmla="*/ 919817 h 1770649"/>
                <a:gd name="connsiteX75" fmla="*/ 0 w 3114827"/>
                <a:gd name="connsiteY75" fmla="*/ 279248 h 1770649"/>
                <a:gd name="connsiteX0" fmla="*/ 0 w 3114827"/>
                <a:gd name="connsiteY0" fmla="*/ 296465 h 1787866"/>
                <a:gd name="connsiteX1" fmla="*/ 4011 w 3114827"/>
                <a:gd name="connsiteY1" fmla="*/ 17217 h 1787866"/>
                <a:gd name="connsiteX2" fmla="*/ 154030 w 3114827"/>
                <a:gd name="connsiteY2" fmla="*/ 0 h 1787866"/>
                <a:gd name="connsiteX3" fmla="*/ 689467 w 3114827"/>
                <a:gd name="connsiteY3" fmla="*/ 267126 h 1787866"/>
                <a:gd name="connsiteX4" fmla="*/ 704136 w 3114827"/>
                <a:gd name="connsiteY4" fmla="*/ 340473 h 1787866"/>
                <a:gd name="connsiteX5" fmla="*/ 870391 w 3114827"/>
                <a:gd name="connsiteY5" fmla="*/ 350253 h 1787866"/>
                <a:gd name="connsiteX6" fmla="*/ 875281 w 3114827"/>
                <a:gd name="connsiteY6" fmla="*/ 22634 h 1787866"/>
                <a:gd name="connsiteX7" fmla="*/ 1178451 w 3114827"/>
                <a:gd name="connsiteY7" fmla="*/ 193778 h 1787866"/>
                <a:gd name="connsiteX8" fmla="*/ 1266468 w 3114827"/>
                <a:gd name="connsiteY8" fmla="*/ 198668 h 1787866"/>
                <a:gd name="connsiteX9" fmla="*/ 1339816 w 3114827"/>
                <a:gd name="connsiteY9" fmla="*/ 193778 h 1787866"/>
                <a:gd name="connsiteX10" fmla="*/ 1388714 w 3114827"/>
                <a:gd name="connsiteY10" fmla="*/ 169329 h 1787866"/>
                <a:gd name="connsiteX11" fmla="*/ 1481621 w 3114827"/>
                <a:gd name="connsiteY11" fmla="*/ 183998 h 1787866"/>
                <a:gd name="connsiteX12" fmla="*/ 1510960 w 3114827"/>
                <a:gd name="connsiteY12" fmla="*/ 296465 h 1787866"/>
                <a:gd name="connsiteX13" fmla="*/ 1677215 w 3114827"/>
                <a:gd name="connsiteY13" fmla="*/ 267126 h 1787866"/>
                <a:gd name="connsiteX14" fmla="*/ 1682104 w 3114827"/>
                <a:gd name="connsiteY14" fmla="*/ 311134 h 1787866"/>
                <a:gd name="connsiteX15" fmla="*/ 1672325 w 3114827"/>
                <a:gd name="connsiteY15" fmla="*/ 340473 h 1787866"/>
                <a:gd name="connsiteX16" fmla="*/ 1677215 w 3114827"/>
                <a:gd name="connsiteY16" fmla="*/ 379592 h 1787866"/>
                <a:gd name="connsiteX17" fmla="*/ 1760342 w 3114827"/>
                <a:gd name="connsiteY17" fmla="*/ 360033 h 1787866"/>
                <a:gd name="connsiteX18" fmla="*/ 1814130 w 3114827"/>
                <a:gd name="connsiteY18" fmla="*/ 487168 h 1787866"/>
                <a:gd name="connsiteX19" fmla="*/ 2141749 w 3114827"/>
                <a:gd name="connsiteY19" fmla="*/ 496948 h 1787866"/>
                <a:gd name="connsiteX20" fmla="*/ 2244436 w 3114827"/>
                <a:gd name="connsiteY20" fmla="*/ 555626 h 1787866"/>
                <a:gd name="connsiteX21" fmla="*/ 2254216 w 3114827"/>
                <a:gd name="connsiteY21" fmla="*/ 624084 h 1787866"/>
                <a:gd name="connsiteX22" fmla="*/ 2312894 w 3114827"/>
                <a:gd name="connsiteY22" fmla="*/ 624084 h 1787866"/>
                <a:gd name="connsiteX23" fmla="*/ 2317784 w 3114827"/>
                <a:gd name="connsiteY23" fmla="*/ 653423 h 1787866"/>
                <a:gd name="connsiteX24" fmla="*/ 2317784 w 3114827"/>
                <a:gd name="connsiteY24" fmla="*/ 653423 h 1787866"/>
                <a:gd name="connsiteX25" fmla="*/ 2352012 w 3114827"/>
                <a:gd name="connsiteY25" fmla="*/ 692542 h 1787866"/>
                <a:gd name="connsiteX26" fmla="*/ 2425360 w 3114827"/>
                <a:gd name="connsiteY26" fmla="*/ 702321 h 1787866"/>
                <a:gd name="connsiteX27" fmla="*/ 2435140 w 3114827"/>
                <a:gd name="connsiteY27" fmla="*/ 775669 h 1787866"/>
                <a:gd name="connsiteX28" fmla="*/ 2469369 w 3114827"/>
                <a:gd name="connsiteY28" fmla="*/ 775669 h 1787866"/>
                <a:gd name="connsiteX29" fmla="*/ 2498708 w 3114827"/>
                <a:gd name="connsiteY29" fmla="*/ 751220 h 1787866"/>
                <a:gd name="connsiteX30" fmla="*/ 2493818 w 3114827"/>
                <a:gd name="connsiteY30" fmla="*/ 697431 h 1787866"/>
                <a:gd name="connsiteX31" fmla="*/ 2518267 w 3114827"/>
                <a:gd name="connsiteY31" fmla="*/ 560516 h 1787866"/>
                <a:gd name="connsiteX32" fmla="*/ 2581835 w 3114827"/>
                <a:gd name="connsiteY32" fmla="*/ 501838 h 1787866"/>
                <a:gd name="connsiteX33" fmla="*/ 2625843 w 3114827"/>
                <a:gd name="connsiteY33" fmla="*/ 521397 h 1787866"/>
                <a:gd name="connsiteX34" fmla="*/ 2699191 w 3114827"/>
                <a:gd name="connsiteY34" fmla="*/ 716992 h 1787866"/>
                <a:gd name="connsiteX35" fmla="*/ 2738310 w 3114827"/>
                <a:gd name="connsiteY35" fmla="*/ 716990 h 1787866"/>
                <a:gd name="connsiteX36" fmla="*/ 2796988 w 3114827"/>
                <a:gd name="connsiteY36" fmla="*/ 682762 h 1787866"/>
                <a:gd name="connsiteX37" fmla="*/ 2953463 w 3114827"/>
                <a:gd name="connsiteY37" fmla="*/ 736551 h 1787866"/>
                <a:gd name="connsiteX38" fmla="*/ 3075709 w 3114827"/>
                <a:gd name="connsiteY38" fmla="*/ 682762 h 1787866"/>
                <a:gd name="connsiteX39" fmla="*/ 3114827 w 3114827"/>
                <a:gd name="connsiteY39" fmla="*/ 736550 h 1787866"/>
                <a:gd name="connsiteX40" fmla="*/ 3017031 w 3114827"/>
                <a:gd name="connsiteY40" fmla="*/ 858796 h 1787866"/>
                <a:gd name="connsiteX41" fmla="*/ 3007251 w 3114827"/>
                <a:gd name="connsiteY41" fmla="*/ 927254 h 1787866"/>
                <a:gd name="connsiteX42" fmla="*/ 2963242 w 3114827"/>
                <a:gd name="connsiteY42" fmla="*/ 956593 h 1787866"/>
                <a:gd name="connsiteX43" fmla="*/ 2963242 w 3114827"/>
                <a:gd name="connsiteY43" fmla="*/ 956593 h 1787866"/>
                <a:gd name="connsiteX44" fmla="*/ 3026810 w 3114827"/>
                <a:gd name="connsiteY44" fmla="*/ 985932 h 1787866"/>
                <a:gd name="connsiteX45" fmla="*/ 3026810 w 3114827"/>
                <a:gd name="connsiteY45" fmla="*/ 985932 h 1787866"/>
                <a:gd name="connsiteX46" fmla="*/ 2953463 w 3114827"/>
                <a:gd name="connsiteY46" fmla="*/ 1049500 h 1787866"/>
                <a:gd name="connsiteX47" fmla="*/ 2885005 w 3114827"/>
                <a:gd name="connsiteY47" fmla="*/ 1108178 h 1787866"/>
                <a:gd name="connsiteX48" fmla="*/ 2904564 w 3114827"/>
                <a:gd name="connsiteY48" fmla="*/ 1142407 h 1787866"/>
                <a:gd name="connsiteX49" fmla="*/ 2787208 w 3114827"/>
                <a:gd name="connsiteY49" fmla="*/ 1039720 h 1787866"/>
                <a:gd name="connsiteX50" fmla="*/ 2762759 w 3114827"/>
                <a:gd name="connsiteY50" fmla="*/ 1078839 h 1787866"/>
                <a:gd name="connsiteX51" fmla="*/ 2738310 w 3114827"/>
                <a:gd name="connsiteY51" fmla="*/ 1117958 h 1787866"/>
                <a:gd name="connsiteX52" fmla="*/ 2772539 w 3114827"/>
                <a:gd name="connsiteY52" fmla="*/ 1152187 h 1787866"/>
                <a:gd name="connsiteX53" fmla="*/ 2816547 w 3114827"/>
                <a:gd name="connsiteY53" fmla="*/ 1161966 h 1787866"/>
                <a:gd name="connsiteX54" fmla="*/ 2860556 w 3114827"/>
                <a:gd name="connsiteY54" fmla="*/ 1215754 h 1787866"/>
                <a:gd name="connsiteX55" fmla="*/ 2870335 w 3114827"/>
                <a:gd name="connsiteY55" fmla="*/ 1318441 h 1787866"/>
                <a:gd name="connsiteX56" fmla="*/ 2836107 w 3114827"/>
                <a:gd name="connsiteY56" fmla="*/ 1357560 h 1787866"/>
                <a:gd name="connsiteX57" fmla="*/ 2850776 w 3114827"/>
                <a:gd name="connsiteY57" fmla="*/ 1714518 h 1787866"/>
                <a:gd name="connsiteX58" fmla="*/ 2845886 w 3114827"/>
                <a:gd name="connsiteY58" fmla="*/ 1763416 h 1787866"/>
                <a:gd name="connsiteX59" fmla="*/ 2733420 w 3114827"/>
                <a:gd name="connsiteY59" fmla="*/ 1724298 h 1787866"/>
                <a:gd name="connsiteX60" fmla="*/ 2474258 w 3114827"/>
                <a:gd name="connsiteY60" fmla="*/ 1724298 h 1787866"/>
                <a:gd name="connsiteX61" fmla="*/ 2107520 w 3114827"/>
                <a:gd name="connsiteY61" fmla="*/ 1787866 h 1787866"/>
                <a:gd name="connsiteX62" fmla="*/ 1848359 w 3114827"/>
                <a:gd name="connsiteY62" fmla="*/ 1748747 h 1787866"/>
                <a:gd name="connsiteX63" fmla="*/ 1638096 w 3114827"/>
                <a:gd name="connsiteY63" fmla="*/ 1763416 h 1787866"/>
                <a:gd name="connsiteX64" fmla="*/ 889950 w 3114827"/>
                <a:gd name="connsiteY64" fmla="*/ 1743857 h 1787866"/>
                <a:gd name="connsiteX65" fmla="*/ 889950 w 3114827"/>
                <a:gd name="connsiteY65" fmla="*/ 1465136 h 1787866"/>
                <a:gd name="connsiteX66" fmla="*/ 821493 w 3114827"/>
                <a:gd name="connsiteY66" fmla="*/ 1440687 h 1787866"/>
                <a:gd name="connsiteX67" fmla="*/ 757925 w 3114827"/>
                <a:gd name="connsiteY67" fmla="*/ 1249983 h 1787866"/>
                <a:gd name="connsiteX68" fmla="*/ 518323 w 3114827"/>
                <a:gd name="connsiteY68" fmla="*/ 1333111 h 1787866"/>
                <a:gd name="connsiteX69" fmla="*/ 484094 w 3114827"/>
                <a:gd name="connsiteY69" fmla="*/ 1186415 h 1787866"/>
                <a:gd name="connsiteX70" fmla="*/ 337398 w 3114827"/>
                <a:gd name="connsiteY70" fmla="*/ 1186415 h 1787866"/>
                <a:gd name="connsiteX71" fmla="*/ 171144 w 3114827"/>
                <a:gd name="connsiteY71" fmla="*/ 1181526 h 1787866"/>
                <a:gd name="connsiteX72" fmla="*/ 180924 w 3114827"/>
                <a:gd name="connsiteY72" fmla="*/ 1059280 h 1787866"/>
                <a:gd name="connsiteX73" fmla="*/ 141805 w 3114827"/>
                <a:gd name="connsiteY73" fmla="*/ 946813 h 1787866"/>
                <a:gd name="connsiteX74" fmla="*/ 34228 w 3114827"/>
                <a:gd name="connsiteY74" fmla="*/ 937034 h 1787866"/>
                <a:gd name="connsiteX75" fmla="*/ 0 w 3114827"/>
                <a:gd name="connsiteY75" fmla="*/ 296465 h 1787866"/>
                <a:gd name="connsiteX0" fmla="*/ 0 w 3114827"/>
                <a:gd name="connsiteY0" fmla="*/ 290990 h 1782391"/>
                <a:gd name="connsiteX1" fmla="*/ 4011 w 3114827"/>
                <a:gd name="connsiteY1" fmla="*/ 11742 h 1782391"/>
                <a:gd name="connsiteX2" fmla="*/ 107489 w 3114827"/>
                <a:gd name="connsiteY2" fmla="*/ 0 h 1782391"/>
                <a:gd name="connsiteX3" fmla="*/ 689467 w 3114827"/>
                <a:gd name="connsiteY3" fmla="*/ 261651 h 1782391"/>
                <a:gd name="connsiteX4" fmla="*/ 704136 w 3114827"/>
                <a:gd name="connsiteY4" fmla="*/ 334998 h 1782391"/>
                <a:gd name="connsiteX5" fmla="*/ 870391 w 3114827"/>
                <a:gd name="connsiteY5" fmla="*/ 344778 h 1782391"/>
                <a:gd name="connsiteX6" fmla="*/ 875281 w 3114827"/>
                <a:gd name="connsiteY6" fmla="*/ 17159 h 1782391"/>
                <a:gd name="connsiteX7" fmla="*/ 1178451 w 3114827"/>
                <a:gd name="connsiteY7" fmla="*/ 188303 h 1782391"/>
                <a:gd name="connsiteX8" fmla="*/ 1266468 w 3114827"/>
                <a:gd name="connsiteY8" fmla="*/ 193193 h 1782391"/>
                <a:gd name="connsiteX9" fmla="*/ 1339816 w 3114827"/>
                <a:gd name="connsiteY9" fmla="*/ 188303 h 1782391"/>
                <a:gd name="connsiteX10" fmla="*/ 1388714 w 3114827"/>
                <a:gd name="connsiteY10" fmla="*/ 163854 h 1782391"/>
                <a:gd name="connsiteX11" fmla="*/ 1481621 w 3114827"/>
                <a:gd name="connsiteY11" fmla="*/ 178523 h 1782391"/>
                <a:gd name="connsiteX12" fmla="*/ 1510960 w 3114827"/>
                <a:gd name="connsiteY12" fmla="*/ 290990 h 1782391"/>
                <a:gd name="connsiteX13" fmla="*/ 1677215 w 3114827"/>
                <a:gd name="connsiteY13" fmla="*/ 261651 h 1782391"/>
                <a:gd name="connsiteX14" fmla="*/ 1682104 w 3114827"/>
                <a:gd name="connsiteY14" fmla="*/ 305659 h 1782391"/>
                <a:gd name="connsiteX15" fmla="*/ 1672325 w 3114827"/>
                <a:gd name="connsiteY15" fmla="*/ 334998 h 1782391"/>
                <a:gd name="connsiteX16" fmla="*/ 1677215 w 3114827"/>
                <a:gd name="connsiteY16" fmla="*/ 374117 h 1782391"/>
                <a:gd name="connsiteX17" fmla="*/ 1760342 w 3114827"/>
                <a:gd name="connsiteY17" fmla="*/ 354558 h 1782391"/>
                <a:gd name="connsiteX18" fmla="*/ 1814130 w 3114827"/>
                <a:gd name="connsiteY18" fmla="*/ 481693 h 1782391"/>
                <a:gd name="connsiteX19" fmla="*/ 2141749 w 3114827"/>
                <a:gd name="connsiteY19" fmla="*/ 491473 h 1782391"/>
                <a:gd name="connsiteX20" fmla="*/ 2244436 w 3114827"/>
                <a:gd name="connsiteY20" fmla="*/ 550151 h 1782391"/>
                <a:gd name="connsiteX21" fmla="*/ 2254216 w 3114827"/>
                <a:gd name="connsiteY21" fmla="*/ 618609 h 1782391"/>
                <a:gd name="connsiteX22" fmla="*/ 2312894 w 3114827"/>
                <a:gd name="connsiteY22" fmla="*/ 618609 h 1782391"/>
                <a:gd name="connsiteX23" fmla="*/ 2317784 w 3114827"/>
                <a:gd name="connsiteY23" fmla="*/ 647948 h 1782391"/>
                <a:gd name="connsiteX24" fmla="*/ 2317784 w 3114827"/>
                <a:gd name="connsiteY24" fmla="*/ 647948 h 1782391"/>
                <a:gd name="connsiteX25" fmla="*/ 2352012 w 3114827"/>
                <a:gd name="connsiteY25" fmla="*/ 687067 h 1782391"/>
                <a:gd name="connsiteX26" fmla="*/ 2425360 w 3114827"/>
                <a:gd name="connsiteY26" fmla="*/ 696846 h 1782391"/>
                <a:gd name="connsiteX27" fmla="*/ 2435140 w 3114827"/>
                <a:gd name="connsiteY27" fmla="*/ 770194 h 1782391"/>
                <a:gd name="connsiteX28" fmla="*/ 2469369 w 3114827"/>
                <a:gd name="connsiteY28" fmla="*/ 770194 h 1782391"/>
                <a:gd name="connsiteX29" fmla="*/ 2498708 w 3114827"/>
                <a:gd name="connsiteY29" fmla="*/ 745745 h 1782391"/>
                <a:gd name="connsiteX30" fmla="*/ 2493818 w 3114827"/>
                <a:gd name="connsiteY30" fmla="*/ 691956 h 1782391"/>
                <a:gd name="connsiteX31" fmla="*/ 2518267 w 3114827"/>
                <a:gd name="connsiteY31" fmla="*/ 555041 h 1782391"/>
                <a:gd name="connsiteX32" fmla="*/ 2581835 w 3114827"/>
                <a:gd name="connsiteY32" fmla="*/ 496363 h 1782391"/>
                <a:gd name="connsiteX33" fmla="*/ 2625843 w 3114827"/>
                <a:gd name="connsiteY33" fmla="*/ 515922 h 1782391"/>
                <a:gd name="connsiteX34" fmla="*/ 2699191 w 3114827"/>
                <a:gd name="connsiteY34" fmla="*/ 711517 h 1782391"/>
                <a:gd name="connsiteX35" fmla="*/ 2738310 w 3114827"/>
                <a:gd name="connsiteY35" fmla="*/ 711515 h 1782391"/>
                <a:gd name="connsiteX36" fmla="*/ 2796988 w 3114827"/>
                <a:gd name="connsiteY36" fmla="*/ 677287 h 1782391"/>
                <a:gd name="connsiteX37" fmla="*/ 2953463 w 3114827"/>
                <a:gd name="connsiteY37" fmla="*/ 731076 h 1782391"/>
                <a:gd name="connsiteX38" fmla="*/ 3075709 w 3114827"/>
                <a:gd name="connsiteY38" fmla="*/ 677287 h 1782391"/>
                <a:gd name="connsiteX39" fmla="*/ 3114827 w 3114827"/>
                <a:gd name="connsiteY39" fmla="*/ 731075 h 1782391"/>
                <a:gd name="connsiteX40" fmla="*/ 3017031 w 3114827"/>
                <a:gd name="connsiteY40" fmla="*/ 853321 h 1782391"/>
                <a:gd name="connsiteX41" fmla="*/ 3007251 w 3114827"/>
                <a:gd name="connsiteY41" fmla="*/ 921779 h 1782391"/>
                <a:gd name="connsiteX42" fmla="*/ 2963242 w 3114827"/>
                <a:gd name="connsiteY42" fmla="*/ 951118 h 1782391"/>
                <a:gd name="connsiteX43" fmla="*/ 2963242 w 3114827"/>
                <a:gd name="connsiteY43" fmla="*/ 951118 h 1782391"/>
                <a:gd name="connsiteX44" fmla="*/ 3026810 w 3114827"/>
                <a:gd name="connsiteY44" fmla="*/ 980457 h 1782391"/>
                <a:gd name="connsiteX45" fmla="*/ 3026810 w 3114827"/>
                <a:gd name="connsiteY45" fmla="*/ 980457 h 1782391"/>
                <a:gd name="connsiteX46" fmla="*/ 2953463 w 3114827"/>
                <a:gd name="connsiteY46" fmla="*/ 1044025 h 1782391"/>
                <a:gd name="connsiteX47" fmla="*/ 2885005 w 3114827"/>
                <a:gd name="connsiteY47" fmla="*/ 1102703 h 1782391"/>
                <a:gd name="connsiteX48" fmla="*/ 2904564 w 3114827"/>
                <a:gd name="connsiteY48" fmla="*/ 1136932 h 1782391"/>
                <a:gd name="connsiteX49" fmla="*/ 2787208 w 3114827"/>
                <a:gd name="connsiteY49" fmla="*/ 1034245 h 1782391"/>
                <a:gd name="connsiteX50" fmla="*/ 2762759 w 3114827"/>
                <a:gd name="connsiteY50" fmla="*/ 1073364 h 1782391"/>
                <a:gd name="connsiteX51" fmla="*/ 2738310 w 3114827"/>
                <a:gd name="connsiteY51" fmla="*/ 1112483 h 1782391"/>
                <a:gd name="connsiteX52" fmla="*/ 2772539 w 3114827"/>
                <a:gd name="connsiteY52" fmla="*/ 1146712 h 1782391"/>
                <a:gd name="connsiteX53" fmla="*/ 2816547 w 3114827"/>
                <a:gd name="connsiteY53" fmla="*/ 1156491 h 1782391"/>
                <a:gd name="connsiteX54" fmla="*/ 2860556 w 3114827"/>
                <a:gd name="connsiteY54" fmla="*/ 1210279 h 1782391"/>
                <a:gd name="connsiteX55" fmla="*/ 2870335 w 3114827"/>
                <a:gd name="connsiteY55" fmla="*/ 1312966 h 1782391"/>
                <a:gd name="connsiteX56" fmla="*/ 2836107 w 3114827"/>
                <a:gd name="connsiteY56" fmla="*/ 1352085 h 1782391"/>
                <a:gd name="connsiteX57" fmla="*/ 2850776 w 3114827"/>
                <a:gd name="connsiteY57" fmla="*/ 1709043 h 1782391"/>
                <a:gd name="connsiteX58" fmla="*/ 2845886 w 3114827"/>
                <a:gd name="connsiteY58" fmla="*/ 1757941 h 1782391"/>
                <a:gd name="connsiteX59" fmla="*/ 2733420 w 3114827"/>
                <a:gd name="connsiteY59" fmla="*/ 1718823 h 1782391"/>
                <a:gd name="connsiteX60" fmla="*/ 2474258 w 3114827"/>
                <a:gd name="connsiteY60" fmla="*/ 1718823 h 1782391"/>
                <a:gd name="connsiteX61" fmla="*/ 2107520 w 3114827"/>
                <a:gd name="connsiteY61" fmla="*/ 1782391 h 1782391"/>
                <a:gd name="connsiteX62" fmla="*/ 1848359 w 3114827"/>
                <a:gd name="connsiteY62" fmla="*/ 1743272 h 1782391"/>
                <a:gd name="connsiteX63" fmla="*/ 1638096 w 3114827"/>
                <a:gd name="connsiteY63" fmla="*/ 1757941 h 1782391"/>
                <a:gd name="connsiteX64" fmla="*/ 889950 w 3114827"/>
                <a:gd name="connsiteY64" fmla="*/ 1738382 h 1782391"/>
                <a:gd name="connsiteX65" fmla="*/ 889950 w 3114827"/>
                <a:gd name="connsiteY65" fmla="*/ 1459661 h 1782391"/>
                <a:gd name="connsiteX66" fmla="*/ 821493 w 3114827"/>
                <a:gd name="connsiteY66" fmla="*/ 1435212 h 1782391"/>
                <a:gd name="connsiteX67" fmla="*/ 757925 w 3114827"/>
                <a:gd name="connsiteY67" fmla="*/ 1244508 h 1782391"/>
                <a:gd name="connsiteX68" fmla="*/ 518323 w 3114827"/>
                <a:gd name="connsiteY68" fmla="*/ 1327636 h 1782391"/>
                <a:gd name="connsiteX69" fmla="*/ 484094 w 3114827"/>
                <a:gd name="connsiteY69" fmla="*/ 1180940 h 1782391"/>
                <a:gd name="connsiteX70" fmla="*/ 337398 w 3114827"/>
                <a:gd name="connsiteY70" fmla="*/ 1180940 h 1782391"/>
                <a:gd name="connsiteX71" fmla="*/ 171144 w 3114827"/>
                <a:gd name="connsiteY71" fmla="*/ 1176051 h 1782391"/>
                <a:gd name="connsiteX72" fmla="*/ 180924 w 3114827"/>
                <a:gd name="connsiteY72" fmla="*/ 1053805 h 1782391"/>
                <a:gd name="connsiteX73" fmla="*/ 141805 w 3114827"/>
                <a:gd name="connsiteY73" fmla="*/ 941338 h 1782391"/>
                <a:gd name="connsiteX74" fmla="*/ 34228 w 3114827"/>
                <a:gd name="connsiteY74" fmla="*/ 931559 h 1782391"/>
                <a:gd name="connsiteX75" fmla="*/ 0 w 3114827"/>
                <a:gd name="connsiteY75" fmla="*/ 290990 h 1782391"/>
                <a:gd name="connsiteX0" fmla="*/ 0 w 3114827"/>
                <a:gd name="connsiteY0" fmla="*/ 511178 h 2002579"/>
                <a:gd name="connsiteX1" fmla="*/ 4011 w 3114827"/>
                <a:gd name="connsiteY1" fmla="*/ 231930 h 2002579"/>
                <a:gd name="connsiteX2" fmla="*/ 107489 w 3114827"/>
                <a:gd name="connsiteY2" fmla="*/ 220188 h 2002579"/>
                <a:gd name="connsiteX3" fmla="*/ 100856 w 3114827"/>
                <a:gd name="connsiteY3" fmla="*/ 0 h 2002579"/>
                <a:gd name="connsiteX4" fmla="*/ 704136 w 3114827"/>
                <a:gd name="connsiteY4" fmla="*/ 555186 h 2002579"/>
                <a:gd name="connsiteX5" fmla="*/ 870391 w 3114827"/>
                <a:gd name="connsiteY5" fmla="*/ 564966 h 2002579"/>
                <a:gd name="connsiteX6" fmla="*/ 875281 w 3114827"/>
                <a:gd name="connsiteY6" fmla="*/ 237347 h 2002579"/>
                <a:gd name="connsiteX7" fmla="*/ 1178451 w 3114827"/>
                <a:gd name="connsiteY7" fmla="*/ 408491 h 2002579"/>
                <a:gd name="connsiteX8" fmla="*/ 1266468 w 3114827"/>
                <a:gd name="connsiteY8" fmla="*/ 413381 h 2002579"/>
                <a:gd name="connsiteX9" fmla="*/ 1339816 w 3114827"/>
                <a:gd name="connsiteY9" fmla="*/ 408491 h 2002579"/>
                <a:gd name="connsiteX10" fmla="*/ 1388714 w 3114827"/>
                <a:gd name="connsiteY10" fmla="*/ 384042 h 2002579"/>
                <a:gd name="connsiteX11" fmla="*/ 1481621 w 3114827"/>
                <a:gd name="connsiteY11" fmla="*/ 398711 h 2002579"/>
                <a:gd name="connsiteX12" fmla="*/ 1510960 w 3114827"/>
                <a:gd name="connsiteY12" fmla="*/ 511178 h 2002579"/>
                <a:gd name="connsiteX13" fmla="*/ 1677215 w 3114827"/>
                <a:gd name="connsiteY13" fmla="*/ 481839 h 2002579"/>
                <a:gd name="connsiteX14" fmla="*/ 1682104 w 3114827"/>
                <a:gd name="connsiteY14" fmla="*/ 525847 h 2002579"/>
                <a:gd name="connsiteX15" fmla="*/ 1672325 w 3114827"/>
                <a:gd name="connsiteY15" fmla="*/ 555186 h 2002579"/>
                <a:gd name="connsiteX16" fmla="*/ 1677215 w 3114827"/>
                <a:gd name="connsiteY16" fmla="*/ 594305 h 2002579"/>
                <a:gd name="connsiteX17" fmla="*/ 1760342 w 3114827"/>
                <a:gd name="connsiteY17" fmla="*/ 574746 h 2002579"/>
                <a:gd name="connsiteX18" fmla="*/ 1814130 w 3114827"/>
                <a:gd name="connsiteY18" fmla="*/ 701881 h 2002579"/>
                <a:gd name="connsiteX19" fmla="*/ 2141749 w 3114827"/>
                <a:gd name="connsiteY19" fmla="*/ 711661 h 2002579"/>
                <a:gd name="connsiteX20" fmla="*/ 2244436 w 3114827"/>
                <a:gd name="connsiteY20" fmla="*/ 770339 h 2002579"/>
                <a:gd name="connsiteX21" fmla="*/ 2254216 w 3114827"/>
                <a:gd name="connsiteY21" fmla="*/ 838797 h 2002579"/>
                <a:gd name="connsiteX22" fmla="*/ 2312894 w 3114827"/>
                <a:gd name="connsiteY22" fmla="*/ 838797 h 2002579"/>
                <a:gd name="connsiteX23" fmla="*/ 2317784 w 3114827"/>
                <a:gd name="connsiteY23" fmla="*/ 868136 h 2002579"/>
                <a:gd name="connsiteX24" fmla="*/ 2317784 w 3114827"/>
                <a:gd name="connsiteY24" fmla="*/ 868136 h 2002579"/>
                <a:gd name="connsiteX25" fmla="*/ 2352012 w 3114827"/>
                <a:gd name="connsiteY25" fmla="*/ 907255 h 2002579"/>
                <a:gd name="connsiteX26" fmla="*/ 2425360 w 3114827"/>
                <a:gd name="connsiteY26" fmla="*/ 917034 h 2002579"/>
                <a:gd name="connsiteX27" fmla="*/ 2435140 w 3114827"/>
                <a:gd name="connsiteY27" fmla="*/ 990382 h 2002579"/>
                <a:gd name="connsiteX28" fmla="*/ 2469369 w 3114827"/>
                <a:gd name="connsiteY28" fmla="*/ 990382 h 2002579"/>
                <a:gd name="connsiteX29" fmla="*/ 2498708 w 3114827"/>
                <a:gd name="connsiteY29" fmla="*/ 965933 h 2002579"/>
                <a:gd name="connsiteX30" fmla="*/ 2493818 w 3114827"/>
                <a:gd name="connsiteY30" fmla="*/ 912144 h 2002579"/>
                <a:gd name="connsiteX31" fmla="*/ 2518267 w 3114827"/>
                <a:gd name="connsiteY31" fmla="*/ 775229 h 2002579"/>
                <a:gd name="connsiteX32" fmla="*/ 2581835 w 3114827"/>
                <a:gd name="connsiteY32" fmla="*/ 716551 h 2002579"/>
                <a:gd name="connsiteX33" fmla="*/ 2625843 w 3114827"/>
                <a:gd name="connsiteY33" fmla="*/ 736110 h 2002579"/>
                <a:gd name="connsiteX34" fmla="*/ 2699191 w 3114827"/>
                <a:gd name="connsiteY34" fmla="*/ 931705 h 2002579"/>
                <a:gd name="connsiteX35" fmla="*/ 2738310 w 3114827"/>
                <a:gd name="connsiteY35" fmla="*/ 931703 h 2002579"/>
                <a:gd name="connsiteX36" fmla="*/ 2796988 w 3114827"/>
                <a:gd name="connsiteY36" fmla="*/ 897475 h 2002579"/>
                <a:gd name="connsiteX37" fmla="*/ 2953463 w 3114827"/>
                <a:gd name="connsiteY37" fmla="*/ 951264 h 2002579"/>
                <a:gd name="connsiteX38" fmla="*/ 3075709 w 3114827"/>
                <a:gd name="connsiteY38" fmla="*/ 897475 h 2002579"/>
                <a:gd name="connsiteX39" fmla="*/ 3114827 w 3114827"/>
                <a:gd name="connsiteY39" fmla="*/ 951263 h 2002579"/>
                <a:gd name="connsiteX40" fmla="*/ 3017031 w 3114827"/>
                <a:gd name="connsiteY40" fmla="*/ 1073509 h 2002579"/>
                <a:gd name="connsiteX41" fmla="*/ 3007251 w 3114827"/>
                <a:gd name="connsiteY41" fmla="*/ 1141967 h 2002579"/>
                <a:gd name="connsiteX42" fmla="*/ 2963242 w 3114827"/>
                <a:gd name="connsiteY42" fmla="*/ 1171306 h 2002579"/>
                <a:gd name="connsiteX43" fmla="*/ 2963242 w 3114827"/>
                <a:gd name="connsiteY43" fmla="*/ 1171306 h 2002579"/>
                <a:gd name="connsiteX44" fmla="*/ 3026810 w 3114827"/>
                <a:gd name="connsiteY44" fmla="*/ 1200645 h 2002579"/>
                <a:gd name="connsiteX45" fmla="*/ 3026810 w 3114827"/>
                <a:gd name="connsiteY45" fmla="*/ 1200645 h 2002579"/>
                <a:gd name="connsiteX46" fmla="*/ 2953463 w 3114827"/>
                <a:gd name="connsiteY46" fmla="*/ 1264213 h 2002579"/>
                <a:gd name="connsiteX47" fmla="*/ 2885005 w 3114827"/>
                <a:gd name="connsiteY47" fmla="*/ 1322891 h 2002579"/>
                <a:gd name="connsiteX48" fmla="*/ 2904564 w 3114827"/>
                <a:gd name="connsiteY48" fmla="*/ 1357120 h 2002579"/>
                <a:gd name="connsiteX49" fmla="*/ 2787208 w 3114827"/>
                <a:gd name="connsiteY49" fmla="*/ 1254433 h 2002579"/>
                <a:gd name="connsiteX50" fmla="*/ 2762759 w 3114827"/>
                <a:gd name="connsiteY50" fmla="*/ 1293552 h 2002579"/>
                <a:gd name="connsiteX51" fmla="*/ 2738310 w 3114827"/>
                <a:gd name="connsiteY51" fmla="*/ 1332671 h 2002579"/>
                <a:gd name="connsiteX52" fmla="*/ 2772539 w 3114827"/>
                <a:gd name="connsiteY52" fmla="*/ 1366900 h 2002579"/>
                <a:gd name="connsiteX53" fmla="*/ 2816547 w 3114827"/>
                <a:gd name="connsiteY53" fmla="*/ 1376679 h 2002579"/>
                <a:gd name="connsiteX54" fmla="*/ 2860556 w 3114827"/>
                <a:gd name="connsiteY54" fmla="*/ 1430467 h 2002579"/>
                <a:gd name="connsiteX55" fmla="*/ 2870335 w 3114827"/>
                <a:gd name="connsiteY55" fmla="*/ 1533154 h 2002579"/>
                <a:gd name="connsiteX56" fmla="*/ 2836107 w 3114827"/>
                <a:gd name="connsiteY56" fmla="*/ 1572273 h 2002579"/>
                <a:gd name="connsiteX57" fmla="*/ 2850776 w 3114827"/>
                <a:gd name="connsiteY57" fmla="*/ 1929231 h 2002579"/>
                <a:gd name="connsiteX58" fmla="*/ 2845886 w 3114827"/>
                <a:gd name="connsiteY58" fmla="*/ 1978129 h 2002579"/>
                <a:gd name="connsiteX59" fmla="*/ 2733420 w 3114827"/>
                <a:gd name="connsiteY59" fmla="*/ 1939011 h 2002579"/>
                <a:gd name="connsiteX60" fmla="*/ 2474258 w 3114827"/>
                <a:gd name="connsiteY60" fmla="*/ 1939011 h 2002579"/>
                <a:gd name="connsiteX61" fmla="*/ 2107520 w 3114827"/>
                <a:gd name="connsiteY61" fmla="*/ 2002579 h 2002579"/>
                <a:gd name="connsiteX62" fmla="*/ 1848359 w 3114827"/>
                <a:gd name="connsiteY62" fmla="*/ 1963460 h 2002579"/>
                <a:gd name="connsiteX63" fmla="*/ 1638096 w 3114827"/>
                <a:gd name="connsiteY63" fmla="*/ 1978129 h 2002579"/>
                <a:gd name="connsiteX64" fmla="*/ 889950 w 3114827"/>
                <a:gd name="connsiteY64" fmla="*/ 1958570 h 2002579"/>
                <a:gd name="connsiteX65" fmla="*/ 889950 w 3114827"/>
                <a:gd name="connsiteY65" fmla="*/ 1679849 h 2002579"/>
                <a:gd name="connsiteX66" fmla="*/ 821493 w 3114827"/>
                <a:gd name="connsiteY66" fmla="*/ 1655400 h 2002579"/>
                <a:gd name="connsiteX67" fmla="*/ 757925 w 3114827"/>
                <a:gd name="connsiteY67" fmla="*/ 1464696 h 2002579"/>
                <a:gd name="connsiteX68" fmla="*/ 518323 w 3114827"/>
                <a:gd name="connsiteY68" fmla="*/ 1547824 h 2002579"/>
                <a:gd name="connsiteX69" fmla="*/ 484094 w 3114827"/>
                <a:gd name="connsiteY69" fmla="*/ 1401128 h 2002579"/>
                <a:gd name="connsiteX70" fmla="*/ 337398 w 3114827"/>
                <a:gd name="connsiteY70" fmla="*/ 1401128 h 2002579"/>
                <a:gd name="connsiteX71" fmla="*/ 171144 w 3114827"/>
                <a:gd name="connsiteY71" fmla="*/ 1396239 h 2002579"/>
                <a:gd name="connsiteX72" fmla="*/ 180924 w 3114827"/>
                <a:gd name="connsiteY72" fmla="*/ 1273993 h 2002579"/>
                <a:gd name="connsiteX73" fmla="*/ 141805 w 3114827"/>
                <a:gd name="connsiteY73" fmla="*/ 1161526 h 2002579"/>
                <a:gd name="connsiteX74" fmla="*/ 34228 w 3114827"/>
                <a:gd name="connsiteY74" fmla="*/ 1151747 h 2002579"/>
                <a:gd name="connsiteX75" fmla="*/ 0 w 3114827"/>
                <a:gd name="connsiteY75" fmla="*/ 511178 h 2002579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870391 w 3114827"/>
                <a:gd name="connsiteY5" fmla="*/ 669571 h 2107184"/>
                <a:gd name="connsiteX6" fmla="*/ 875281 w 3114827"/>
                <a:gd name="connsiteY6" fmla="*/ 341952 h 2107184"/>
                <a:gd name="connsiteX7" fmla="*/ 1178451 w 3114827"/>
                <a:gd name="connsiteY7" fmla="*/ 513096 h 2107184"/>
                <a:gd name="connsiteX8" fmla="*/ 1266468 w 3114827"/>
                <a:gd name="connsiteY8" fmla="*/ 517986 h 2107184"/>
                <a:gd name="connsiteX9" fmla="*/ 1339816 w 3114827"/>
                <a:gd name="connsiteY9" fmla="*/ 513096 h 2107184"/>
                <a:gd name="connsiteX10" fmla="*/ 1388714 w 3114827"/>
                <a:gd name="connsiteY10" fmla="*/ 488647 h 2107184"/>
                <a:gd name="connsiteX11" fmla="*/ 1481621 w 3114827"/>
                <a:gd name="connsiteY11" fmla="*/ 503316 h 2107184"/>
                <a:gd name="connsiteX12" fmla="*/ 1510960 w 3114827"/>
                <a:gd name="connsiteY12" fmla="*/ 615783 h 2107184"/>
                <a:gd name="connsiteX13" fmla="*/ 1677215 w 3114827"/>
                <a:gd name="connsiteY13" fmla="*/ 586444 h 2107184"/>
                <a:gd name="connsiteX14" fmla="*/ 1682104 w 3114827"/>
                <a:gd name="connsiteY14" fmla="*/ 630452 h 2107184"/>
                <a:gd name="connsiteX15" fmla="*/ 1672325 w 3114827"/>
                <a:gd name="connsiteY15" fmla="*/ 659791 h 2107184"/>
                <a:gd name="connsiteX16" fmla="*/ 1677215 w 3114827"/>
                <a:gd name="connsiteY16" fmla="*/ 698910 h 2107184"/>
                <a:gd name="connsiteX17" fmla="*/ 1760342 w 3114827"/>
                <a:gd name="connsiteY17" fmla="*/ 679351 h 2107184"/>
                <a:gd name="connsiteX18" fmla="*/ 1814130 w 3114827"/>
                <a:gd name="connsiteY18" fmla="*/ 806486 h 2107184"/>
                <a:gd name="connsiteX19" fmla="*/ 2141749 w 3114827"/>
                <a:gd name="connsiteY19" fmla="*/ 816266 h 2107184"/>
                <a:gd name="connsiteX20" fmla="*/ 2244436 w 3114827"/>
                <a:gd name="connsiteY20" fmla="*/ 874944 h 2107184"/>
                <a:gd name="connsiteX21" fmla="*/ 2254216 w 3114827"/>
                <a:gd name="connsiteY21" fmla="*/ 943402 h 2107184"/>
                <a:gd name="connsiteX22" fmla="*/ 2312894 w 3114827"/>
                <a:gd name="connsiteY22" fmla="*/ 943402 h 2107184"/>
                <a:gd name="connsiteX23" fmla="*/ 2317784 w 3114827"/>
                <a:gd name="connsiteY23" fmla="*/ 972741 h 2107184"/>
                <a:gd name="connsiteX24" fmla="*/ 2317784 w 3114827"/>
                <a:gd name="connsiteY24" fmla="*/ 972741 h 2107184"/>
                <a:gd name="connsiteX25" fmla="*/ 2352012 w 3114827"/>
                <a:gd name="connsiteY25" fmla="*/ 1011860 h 2107184"/>
                <a:gd name="connsiteX26" fmla="*/ 2425360 w 3114827"/>
                <a:gd name="connsiteY26" fmla="*/ 1021639 h 2107184"/>
                <a:gd name="connsiteX27" fmla="*/ 2435140 w 3114827"/>
                <a:gd name="connsiteY27" fmla="*/ 1094987 h 2107184"/>
                <a:gd name="connsiteX28" fmla="*/ 2469369 w 3114827"/>
                <a:gd name="connsiteY28" fmla="*/ 1094987 h 2107184"/>
                <a:gd name="connsiteX29" fmla="*/ 2498708 w 3114827"/>
                <a:gd name="connsiteY29" fmla="*/ 1070538 h 2107184"/>
                <a:gd name="connsiteX30" fmla="*/ 2493818 w 3114827"/>
                <a:gd name="connsiteY30" fmla="*/ 1016749 h 2107184"/>
                <a:gd name="connsiteX31" fmla="*/ 2518267 w 3114827"/>
                <a:gd name="connsiteY31" fmla="*/ 879834 h 2107184"/>
                <a:gd name="connsiteX32" fmla="*/ 2581835 w 3114827"/>
                <a:gd name="connsiteY32" fmla="*/ 821156 h 2107184"/>
                <a:gd name="connsiteX33" fmla="*/ 2625843 w 3114827"/>
                <a:gd name="connsiteY33" fmla="*/ 840715 h 2107184"/>
                <a:gd name="connsiteX34" fmla="*/ 2699191 w 3114827"/>
                <a:gd name="connsiteY34" fmla="*/ 1036310 h 2107184"/>
                <a:gd name="connsiteX35" fmla="*/ 2738310 w 3114827"/>
                <a:gd name="connsiteY35" fmla="*/ 1036308 h 2107184"/>
                <a:gd name="connsiteX36" fmla="*/ 2796988 w 3114827"/>
                <a:gd name="connsiteY36" fmla="*/ 1002080 h 2107184"/>
                <a:gd name="connsiteX37" fmla="*/ 2953463 w 3114827"/>
                <a:gd name="connsiteY37" fmla="*/ 1055869 h 2107184"/>
                <a:gd name="connsiteX38" fmla="*/ 3075709 w 3114827"/>
                <a:gd name="connsiteY38" fmla="*/ 1002080 h 2107184"/>
                <a:gd name="connsiteX39" fmla="*/ 3114827 w 3114827"/>
                <a:gd name="connsiteY39" fmla="*/ 1055868 h 2107184"/>
                <a:gd name="connsiteX40" fmla="*/ 3017031 w 3114827"/>
                <a:gd name="connsiteY40" fmla="*/ 1178114 h 2107184"/>
                <a:gd name="connsiteX41" fmla="*/ 3007251 w 3114827"/>
                <a:gd name="connsiteY41" fmla="*/ 1246572 h 2107184"/>
                <a:gd name="connsiteX42" fmla="*/ 2963242 w 3114827"/>
                <a:gd name="connsiteY42" fmla="*/ 1275911 h 2107184"/>
                <a:gd name="connsiteX43" fmla="*/ 2963242 w 3114827"/>
                <a:gd name="connsiteY43" fmla="*/ 1275911 h 2107184"/>
                <a:gd name="connsiteX44" fmla="*/ 3026810 w 3114827"/>
                <a:gd name="connsiteY44" fmla="*/ 1305250 h 2107184"/>
                <a:gd name="connsiteX45" fmla="*/ 3026810 w 3114827"/>
                <a:gd name="connsiteY45" fmla="*/ 1305250 h 2107184"/>
                <a:gd name="connsiteX46" fmla="*/ 2953463 w 3114827"/>
                <a:gd name="connsiteY46" fmla="*/ 1368818 h 2107184"/>
                <a:gd name="connsiteX47" fmla="*/ 2885005 w 3114827"/>
                <a:gd name="connsiteY47" fmla="*/ 1427496 h 2107184"/>
                <a:gd name="connsiteX48" fmla="*/ 2904564 w 3114827"/>
                <a:gd name="connsiteY48" fmla="*/ 1461725 h 2107184"/>
                <a:gd name="connsiteX49" fmla="*/ 2787208 w 3114827"/>
                <a:gd name="connsiteY49" fmla="*/ 1359038 h 2107184"/>
                <a:gd name="connsiteX50" fmla="*/ 2762759 w 3114827"/>
                <a:gd name="connsiteY50" fmla="*/ 1398157 h 2107184"/>
                <a:gd name="connsiteX51" fmla="*/ 2738310 w 3114827"/>
                <a:gd name="connsiteY51" fmla="*/ 1437276 h 2107184"/>
                <a:gd name="connsiteX52" fmla="*/ 2772539 w 3114827"/>
                <a:gd name="connsiteY52" fmla="*/ 1471505 h 2107184"/>
                <a:gd name="connsiteX53" fmla="*/ 2816547 w 3114827"/>
                <a:gd name="connsiteY53" fmla="*/ 1481284 h 2107184"/>
                <a:gd name="connsiteX54" fmla="*/ 2860556 w 3114827"/>
                <a:gd name="connsiteY54" fmla="*/ 1535072 h 2107184"/>
                <a:gd name="connsiteX55" fmla="*/ 2870335 w 3114827"/>
                <a:gd name="connsiteY55" fmla="*/ 1637759 h 2107184"/>
                <a:gd name="connsiteX56" fmla="*/ 2836107 w 3114827"/>
                <a:gd name="connsiteY56" fmla="*/ 1676878 h 2107184"/>
                <a:gd name="connsiteX57" fmla="*/ 2850776 w 3114827"/>
                <a:gd name="connsiteY57" fmla="*/ 2033836 h 2107184"/>
                <a:gd name="connsiteX58" fmla="*/ 2845886 w 3114827"/>
                <a:gd name="connsiteY58" fmla="*/ 2082734 h 2107184"/>
                <a:gd name="connsiteX59" fmla="*/ 2733420 w 3114827"/>
                <a:gd name="connsiteY59" fmla="*/ 2043616 h 2107184"/>
                <a:gd name="connsiteX60" fmla="*/ 2474258 w 3114827"/>
                <a:gd name="connsiteY60" fmla="*/ 2043616 h 2107184"/>
                <a:gd name="connsiteX61" fmla="*/ 2107520 w 3114827"/>
                <a:gd name="connsiteY61" fmla="*/ 2107184 h 2107184"/>
                <a:gd name="connsiteX62" fmla="*/ 1848359 w 3114827"/>
                <a:gd name="connsiteY62" fmla="*/ 2068065 h 2107184"/>
                <a:gd name="connsiteX63" fmla="*/ 1638096 w 3114827"/>
                <a:gd name="connsiteY63" fmla="*/ 2082734 h 2107184"/>
                <a:gd name="connsiteX64" fmla="*/ 889950 w 3114827"/>
                <a:gd name="connsiteY64" fmla="*/ 2063175 h 2107184"/>
                <a:gd name="connsiteX65" fmla="*/ 889950 w 3114827"/>
                <a:gd name="connsiteY65" fmla="*/ 1784454 h 2107184"/>
                <a:gd name="connsiteX66" fmla="*/ 821493 w 3114827"/>
                <a:gd name="connsiteY66" fmla="*/ 1760005 h 2107184"/>
                <a:gd name="connsiteX67" fmla="*/ 757925 w 3114827"/>
                <a:gd name="connsiteY67" fmla="*/ 1569301 h 2107184"/>
                <a:gd name="connsiteX68" fmla="*/ 518323 w 3114827"/>
                <a:gd name="connsiteY68" fmla="*/ 1652429 h 2107184"/>
                <a:gd name="connsiteX69" fmla="*/ 484094 w 3114827"/>
                <a:gd name="connsiteY69" fmla="*/ 1505733 h 2107184"/>
                <a:gd name="connsiteX70" fmla="*/ 337398 w 3114827"/>
                <a:gd name="connsiteY70" fmla="*/ 1505733 h 2107184"/>
                <a:gd name="connsiteX71" fmla="*/ 171144 w 3114827"/>
                <a:gd name="connsiteY71" fmla="*/ 1500844 h 2107184"/>
                <a:gd name="connsiteX72" fmla="*/ 180924 w 3114827"/>
                <a:gd name="connsiteY72" fmla="*/ 1378598 h 2107184"/>
                <a:gd name="connsiteX73" fmla="*/ 141805 w 3114827"/>
                <a:gd name="connsiteY73" fmla="*/ 1266131 h 2107184"/>
                <a:gd name="connsiteX74" fmla="*/ 34228 w 3114827"/>
                <a:gd name="connsiteY74" fmla="*/ 1256352 h 2107184"/>
                <a:gd name="connsiteX75" fmla="*/ 0 w 3114827"/>
                <a:gd name="connsiteY75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514486 w 3114827"/>
                <a:gd name="connsiteY5" fmla="*/ 278076 h 2107184"/>
                <a:gd name="connsiteX6" fmla="*/ 875281 w 3114827"/>
                <a:gd name="connsiteY6" fmla="*/ 341952 h 2107184"/>
                <a:gd name="connsiteX7" fmla="*/ 1178451 w 3114827"/>
                <a:gd name="connsiteY7" fmla="*/ 513096 h 2107184"/>
                <a:gd name="connsiteX8" fmla="*/ 1266468 w 3114827"/>
                <a:gd name="connsiteY8" fmla="*/ 517986 h 2107184"/>
                <a:gd name="connsiteX9" fmla="*/ 1339816 w 3114827"/>
                <a:gd name="connsiteY9" fmla="*/ 513096 h 2107184"/>
                <a:gd name="connsiteX10" fmla="*/ 1388714 w 3114827"/>
                <a:gd name="connsiteY10" fmla="*/ 488647 h 2107184"/>
                <a:gd name="connsiteX11" fmla="*/ 1481621 w 3114827"/>
                <a:gd name="connsiteY11" fmla="*/ 503316 h 2107184"/>
                <a:gd name="connsiteX12" fmla="*/ 1510960 w 3114827"/>
                <a:gd name="connsiteY12" fmla="*/ 615783 h 2107184"/>
                <a:gd name="connsiteX13" fmla="*/ 1677215 w 3114827"/>
                <a:gd name="connsiteY13" fmla="*/ 586444 h 2107184"/>
                <a:gd name="connsiteX14" fmla="*/ 1682104 w 3114827"/>
                <a:gd name="connsiteY14" fmla="*/ 630452 h 2107184"/>
                <a:gd name="connsiteX15" fmla="*/ 1672325 w 3114827"/>
                <a:gd name="connsiteY15" fmla="*/ 659791 h 2107184"/>
                <a:gd name="connsiteX16" fmla="*/ 1677215 w 3114827"/>
                <a:gd name="connsiteY16" fmla="*/ 698910 h 2107184"/>
                <a:gd name="connsiteX17" fmla="*/ 1760342 w 3114827"/>
                <a:gd name="connsiteY17" fmla="*/ 679351 h 2107184"/>
                <a:gd name="connsiteX18" fmla="*/ 1814130 w 3114827"/>
                <a:gd name="connsiteY18" fmla="*/ 806486 h 2107184"/>
                <a:gd name="connsiteX19" fmla="*/ 2141749 w 3114827"/>
                <a:gd name="connsiteY19" fmla="*/ 816266 h 2107184"/>
                <a:gd name="connsiteX20" fmla="*/ 2244436 w 3114827"/>
                <a:gd name="connsiteY20" fmla="*/ 874944 h 2107184"/>
                <a:gd name="connsiteX21" fmla="*/ 2254216 w 3114827"/>
                <a:gd name="connsiteY21" fmla="*/ 943402 h 2107184"/>
                <a:gd name="connsiteX22" fmla="*/ 2312894 w 3114827"/>
                <a:gd name="connsiteY22" fmla="*/ 943402 h 2107184"/>
                <a:gd name="connsiteX23" fmla="*/ 2317784 w 3114827"/>
                <a:gd name="connsiteY23" fmla="*/ 972741 h 2107184"/>
                <a:gd name="connsiteX24" fmla="*/ 2317784 w 3114827"/>
                <a:gd name="connsiteY24" fmla="*/ 972741 h 2107184"/>
                <a:gd name="connsiteX25" fmla="*/ 2352012 w 3114827"/>
                <a:gd name="connsiteY25" fmla="*/ 1011860 h 2107184"/>
                <a:gd name="connsiteX26" fmla="*/ 2425360 w 3114827"/>
                <a:gd name="connsiteY26" fmla="*/ 1021639 h 2107184"/>
                <a:gd name="connsiteX27" fmla="*/ 2435140 w 3114827"/>
                <a:gd name="connsiteY27" fmla="*/ 1094987 h 2107184"/>
                <a:gd name="connsiteX28" fmla="*/ 2469369 w 3114827"/>
                <a:gd name="connsiteY28" fmla="*/ 1094987 h 2107184"/>
                <a:gd name="connsiteX29" fmla="*/ 2498708 w 3114827"/>
                <a:gd name="connsiteY29" fmla="*/ 1070538 h 2107184"/>
                <a:gd name="connsiteX30" fmla="*/ 2493818 w 3114827"/>
                <a:gd name="connsiteY30" fmla="*/ 1016749 h 2107184"/>
                <a:gd name="connsiteX31" fmla="*/ 2518267 w 3114827"/>
                <a:gd name="connsiteY31" fmla="*/ 879834 h 2107184"/>
                <a:gd name="connsiteX32" fmla="*/ 2581835 w 3114827"/>
                <a:gd name="connsiteY32" fmla="*/ 821156 h 2107184"/>
                <a:gd name="connsiteX33" fmla="*/ 2625843 w 3114827"/>
                <a:gd name="connsiteY33" fmla="*/ 840715 h 2107184"/>
                <a:gd name="connsiteX34" fmla="*/ 2699191 w 3114827"/>
                <a:gd name="connsiteY34" fmla="*/ 1036310 h 2107184"/>
                <a:gd name="connsiteX35" fmla="*/ 2738310 w 3114827"/>
                <a:gd name="connsiteY35" fmla="*/ 1036308 h 2107184"/>
                <a:gd name="connsiteX36" fmla="*/ 2796988 w 3114827"/>
                <a:gd name="connsiteY36" fmla="*/ 1002080 h 2107184"/>
                <a:gd name="connsiteX37" fmla="*/ 2953463 w 3114827"/>
                <a:gd name="connsiteY37" fmla="*/ 1055869 h 2107184"/>
                <a:gd name="connsiteX38" fmla="*/ 3075709 w 3114827"/>
                <a:gd name="connsiteY38" fmla="*/ 1002080 h 2107184"/>
                <a:gd name="connsiteX39" fmla="*/ 3114827 w 3114827"/>
                <a:gd name="connsiteY39" fmla="*/ 1055868 h 2107184"/>
                <a:gd name="connsiteX40" fmla="*/ 3017031 w 3114827"/>
                <a:gd name="connsiteY40" fmla="*/ 1178114 h 2107184"/>
                <a:gd name="connsiteX41" fmla="*/ 3007251 w 3114827"/>
                <a:gd name="connsiteY41" fmla="*/ 1246572 h 2107184"/>
                <a:gd name="connsiteX42" fmla="*/ 2963242 w 3114827"/>
                <a:gd name="connsiteY42" fmla="*/ 1275911 h 2107184"/>
                <a:gd name="connsiteX43" fmla="*/ 2963242 w 3114827"/>
                <a:gd name="connsiteY43" fmla="*/ 1275911 h 2107184"/>
                <a:gd name="connsiteX44" fmla="*/ 3026810 w 3114827"/>
                <a:gd name="connsiteY44" fmla="*/ 1305250 h 2107184"/>
                <a:gd name="connsiteX45" fmla="*/ 3026810 w 3114827"/>
                <a:gd name="connsiteY45" fmla="*/ 1305250 h 2107184"/>
                <a:gd name="connsiteX46" fmla="*/ 2953463 w 3114827"/>
                <a:gd name="connsiteY46" fmla="*/ 1368818 h 2107184"/>
                <a:gd name="connsiteX47" fmla="*/ 2885005 w 3114827"/>
                <a:gd name="connsiteY47" fmla="*/ 1427496 h 2107184"/>
                <a:gd name="connsiteX48" fmla="*/ 2904564 w 3114827"/>
                <a:gd name="connsiteY48" fmla="*/ 1461725 h 2107184"/>
                <a:gd name="connsiteX49" fmla="*/ 2787208 w 3114827"/>
                <a:gd name="connsiteY49" fmla="*/ 1359038 h 2107184"/>
                <a:gd name="connsiteX50" fmla="*/ 2762759 w 3114827"/>
                <a:gd name="connsiteY50" fmla="*/ 1398157 h 2107184"/>
                <a:gd name="connsiteX51" fmla="*/ 2738310 w 3114827"/>
                <a:gd name="connsiteY51" fmla="*/ 1437276 h 2107184"/>
                <a:gd name="connsiteX52" fmla="*/ 2772539 w 3114827"/>
                <a:gd name="connsiteY52" fmla="*/ 1471505 h 2107184"/>
                <a:gd name="connsiteX53" fmla="*/ 2816547 w 3114827"/>
                <a:gd name="connsiteY53" fmla="*/ 1481284 h 2107184"/>
                <a:gd name="connsiteX54" fmla="*/ 2860556 w 3114827"/>
                <a:gd name="connsiteY54" fmla="*/ 1535072 h 2107184"/>
                <a:gd name="connsiteX55" fmla="*/ 2870335 w 3114827"/>
                <a:gd name="connsiteY55" fmla="*/ 1637759 h 2107184"/>
                <a:gd name="connsiteX56" fmla="*/ 2836107 w 3114827"/>
                <a:gd name="connsiteY56" fmla="*/ 1676878 h 2107184"/>
                <a:gd name="connsiteX57" fmla="*/ 2850776 w 3114827"/>
                <a:gd name="connsiteY57" fmla="*/ 2033836 h 2107184"/>
                <a:gd name="connsiteX58" fmla="*/ 2845886 w 3114827"/>
                <a:gd name="connsiteY58" fmla="*/ 2082734 h 2107184"/>
                <a:gd name="connsiteX59" fmla="*/ 2733420 w 3114827"/>
                <a:gd name="connsiteY59" fmla="*/ 2043616 h 2107184"/>
                <a:gd name="connsiteX60" fmla="*/ 2474258 w 3114827"/>
                <a:gd name="connsiteY60" fmla="*/ 2043616 h 2107184"/>
                <a:gd name="connsiteX61" fmla="*/ 2107520 w 3114827"/>
                <a:gd name="connsiteY61" fmla="*/ 2107184 h 2107184"/>
                <a:gd name="connsiteX62" fmla="*/ 1848359 w 3114827"/>
                <a:gd name="connsiteY62" fmla="*/ 2068065 h 2107184"/>
                <a:gd name="connsiteX63" fmla="*/ 1638096 w 3114827"/>
                <a:gd name="connsiteY63" fmla="*/ 2082734 h 2107184"/>
                <a:gd name="connsiteX64" fmla="*/ 889950 w 3114827"/>
                <a:gd name="connsiteY64" fmla="*/ 2063175 h 2107184"/>
                <a:gd name="connsiteX65" fmla="*/ 889950 w 3114827"/>
                <a:gd name="connsiteY65" fmla="*/ 1784454 h 2107184"/>
                <a:gd name="connsiteX66" fmla="*/ 821493 w 3114827"/>
                <a:gd name="connsiteY66" fmla="*/ 1760005 h 2107184"/>
                <a:gd name="connsiteX67" fmla="*/ 757925 w 3114827"/>
                <a:gd name="connsiteY67" fmla="*/ 1569301 h 2107184"/>
                <a:gd name="connsiteX68" fmla="*/ 518323 w 3114827"/>
                <a:gd name="connsiteY68" fmla="*/ 1652429 h 2107184"/>
                <a:gd name="connsiteX69" fmla="*/ 484094 w 3114827"/>
                <a:gd name="connsiteY69" fmla="*/ 1505733 h 2107184"/>
                <a:gd name="connsiteX70" fmla="*/ 337398 w 3114827"/>
                <a:gd name="connsiteY70" fmla="*/ 1505733 h 2107184"/>
                <a:gd name="connsiteX71" fmla="*/ 171144 w 3114827"/>
                <a:gd name="connsiteY71" fmla="*/ 1500844 h 2107184"/>
                <a:gd name="connsiteX72" fmla="*/ 180924 w 3114827"/>
                <a:gd name="connsiteY72" fmla="*/ 1378598 h 2107184"/>
                <a:gd name="connsiteX73" fmla="*/ 141805 w 3114827"/>
                <a:gd name="connsiteY73" fmla="*/ 1266131 h 2107184"/>
                <a:gd name="connsiteX74" fmla="*/ 34228 w 3114827"/>
                <a:gd name="connsiteY74" fmla="*/ 1256352 h 2107184"/>
                <a:gd name="connsiteX75" fmla="*/ 0 w 3114827"/>
                <a:gd name="connsiteY75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514486 w 3114827"/>
                <a:gd name="connsiteY5" fmla="*/ 278076 h 2107184"/>
                <a:gd name="connsiteX6" fmla="*/ 659000 w 3114827"/>
                <a:gd name="connsiteY6" fmla="*/ 224230 h 2107184"/>
                <a:gd name="connsiteX7" fmla="*/ 1178451 w 3114827"/>
                <a:gd name="connsiteY7" fmla="*/ 513096 h 2107184"/>
                <a:gd name="connsiteX8" fmla="*/ 1266468 w 3114827"/>
                <a:gd name="connsiteY8" fmla="*/ 517986 h 2107184"/>
                <a:gd name="connsiteX9" fmla="*/ 1339816 w 3114827"/>
                <a:gd name="connsiteY9" fmla="*/ 513096 h 2107184"/>
                <a:gd name="connsiteX10" fmla="*/ 1388714 w 3114827"/>
                <a:gd name="connsiteY10" fmla="*/ 488647 h 2107184"/>
                <a:gd name="connsiteX11" fmla="*/ 1481621 w 3114827"/>
                <a:gd name="connsiteY11" fmla="*/ 503316 h 2107184"/>
                <a:gd name="connsiteX12" fmla="*/ 1510960 w 3114827"/>
                <a:gd name="connsiteY12" fmla="*/ 615783 h 2107184"/>
                <a:gd name="connsiteX13" fmla="*/ 1677215 w 3114827"/>
                <a:gd name="connsiteY13" fmla="*/ 586444 h 2107184"/>
                <a:gd name="connsiteX14" fmla="*/ 1682104 w 3114827"/>
                <a:gd name="connsiteY14" fmla="*/ 630452 h 2107184"/>
                <a:gd name="connsiteX15" fmla="*/ 1672325 w 3114827"/>
                <a:gd name="connsiteY15" fmla="*/ 659791 h 2107184"/>
                <a:gd name="connsiteX16" fmla="*/ 1677215 w 3114827"/>
                <a:gd name="connsiteY16" fmla="*/ 698910 h 2107184"/>
                <a:gd name="connsiteX17" fmla="*/ 1760342 w 3114827"/>
                <a:gd name="connsiteY17" fmla="*/ 679351 h 2107184"/>
                <a:gd name="connsiteX18" fmla="*/ 1814130 w 3114827"/>
                <a:gd name="connsiteY18" fmla="*/ 806486 h 2107184"/>
                <a:gd name="connsiteX19" fmla="*/ 2141749 w 3114827"/>
                <a:gd name="connsiteY19" fmla="*/ 816266 h 2107184"/>
                <a:gd name="connsiteX20" fmla="*/ 2244436 w 3114827"/>
                <a:gd name="connsiteY20" fmla="*/ 874944 h 2107184"/>
                <a:gd name="connsiteX21" fmla="*/ 2254216 w 3114827"/>
                <a:gd name="connsiteY21" fmla="*/ 943402 h 2107184"/>
                <a:gd name="connsiteX22" fmla="*/ 2312894 w 3114827"/>
                <a:gd name="connsiteY22" fmla="*/ 943402 h 2107184"/>
                <a:gd name="connsiteX23" fmla="*/ 2317784 w 3114827"/>
                <a:gd name="connsiteY23" fmla="*/ 972741 h 2107184"/>
                <a:gd name="connsiteX24" fmla="*/ 2317784 w 3114827"/>
                <a:gd name="connsiteY24" fmla="*/ 972741 h 2107184"/>
                <a:gd name="connsiteX25" fmla="*/ 2352012 w 3114827"/>
                <a:gd name="connsiteY25" fmla="*/ 1011860 h 2107184"/>
                <a:gd name="connsiteX26" fmla="*/ 2425360 w 3114827"/>
                <a:gd name="connsiteY26" fmla="*/ 1021639 h 2107184"/>
                <a:gd name="connsiteX27" fmla="*/ 2435140 w 3114827"/>
                <a:gd name="connsiteY27" fmla="*/ 1094987 h 2107184"/>
                <a:gd name="connsiteX28" fmla="*/ 2469369 w 3114827"/>
                <a:gd name="connsiteY28" fmla="*/ 1094987 h 2107184"/>
                <a:gd name="connsiteX29" fmla="*/ 2498708 w 3114827"/>
                <a:gd name="connsiteY29" fmla="*/ 1070538 h 2107184"/>
                <a:gd name="connsiteX30" fmla="*/ 2493818 w 3114827"/>
                <a:gd name="connsiteY30" fmla="*/ 1016749 h 2107184"/>
                <a:gd name="connsiteX31" fmla="*/ 2518267 w 3114827"/>
                <a:gd name="connsiteY31" fmla="*/ 879834 h 2107184"/>
                <a:gd name="connsiteX32" fmla="*/ 2581835 w 3114827"/>
                <a:gd name="connsiteY32" fmla="*/ 821156 h 2107184"/>
                <a:gd name="connsiteX33" fmla="*/ 2625843 w 3114827"/>
                <a:gd name="connsiteY33" fmla="*/ 840715 h 2107184"/>
                <a:gd name="connsiteX34" fmla="*/ 2699191 w 3114827"/>
                <a:gd name="connsiteY34" fmla="*/ 1036310 h 2107184"/>
                <a:gd name="connsiteX35" fmla="*/ 2738310 w 3114827"/>
                <a:gd name="connsiteY35" fmla="*/ 1036308 h 2107184"/>
                <a:gd name="connsiteX36" fmla="*/ 2796988 w 3114827"/>
                <a:gd name="connsiteY36" fmla="*/ 1002080 h 2107184"/>
                <a:gd name="connsiteX37" fmla="*/ 2953463 w 3114827"/>
                <a:gd name="connsiteY37" fmla="*/ 1055869 h 2107184"/>
                <a:gd name="connsiteX38" fmla="*/ 3075709 w 3114827"/>
                <a:gd name="connsiteY38" fmla="*/ 1002080 h 2107184"/>
                <a:gd name="connsiteX39" fmla="*/ 3114827 w 3114827"/>
                <a:gd name="connsiteY39" fmla="*/ 1055868 h 2107184"/>
                <a:gd name="connsiteX40" fmla="*/ 3017031 w 3114827"/>
                <a:gd name="connsiteY40" fmla="*/ 1178114 h 2107184"/>
                <a:gd name="connsiteX41" fmla="*/ 3007251 w 3114827"/>
                <a:gd name="connsiteY41" fmla="*/ 1246572 h 2107184"/>
                <a:gd name="connsiteX42" fmla="*/ 2963242 w 3114827"/>
                <a:gd name="connsiteY42" fmla="*/ 1275911 h 2107184"/>
                <a:gd name="connsiteX43" fmla="*/ 2963242 w 3114827"/>
                <a:gd name="connsiteY43" fmla="*/ 1275911 h 2107184"/>
                <a:gd name="connsiteX44" fmla="*/ 3026810 w 3114827"/>
                <a:gd name="connsiteY44" fmla="*/ 1305250 h 2107184"/>
                <a:gd name="connsiteX45" fmla="*/ 3026810 w 3114827"/>
                <a:gd name="connsiteY45" fmla="*/ 1305250 h 2107184"/>
                <a:gd name="connsiteX46" fmla="*/ 2953463 w 3114827"/>
                <a:gd name="connsiteY46" fmla="*/ 1368818 h 2107184"/>
                <a:gd name="connsiteX47" fmla="*/ 2885005 w 3114827"/>
                <a:gd name="connsiteY47" fmla="*/ 1427496 h 2107184"/>
                <a:gd name="connsiteX48" fmla="*/ 2904564 w 3114827"/>
                <a:gd name="connsiteY48" fmla="*/ 1461725 h 2107184"/>
                <a:gd name="connsiteX49" fmla="*/ 2787208 w 3114827"/>
                <a:gd name="connsiteY49" fmla="*/ 1359038 h 2107184"/>
                <a:gd name="connsiteX50" fmla="*/ 2762759 w 3114827"/>
                <a:gd name="connsiteY50" fmla="*/ 1398157 h 2107184"/>
                <a:gd name="connsiteX51" fmla="*/ 2738310 w 3114827"/>
                <a:gd name="connsiteY51" fmla="*/ 1437276 h 2107184"/>
                <a:gd name="connsiteX52" fmla="*/ 2772539 w 3114827"/>
                <a:gd name="connsiteY52" fmla="*/ 1471505 h 2107184"/>
                <a:gd name="connsiteX53" fmla="*/ 2816547 w 3114827"/>
                <a:gd name="connsiteY53" fmla="*/ 1481284 h 2107184"/>
                <a:gd name="connsiteX54" fmla="*/ 2860556 w 3114827"/>
                <a:gd name="connsiteY54" fmla="*/ 1535072 h 2107184"/>
                <a:gd name="connsiteX55" fmla="*/ 2870335 w 3114827"/>
                <a:gd name="connsiteY55" fmla="*/ 1637759 h 2107184"/>
                <a:gd name="connsiteX56" fmla="*/ 2836107 w 3114827"/>
                <a:gd name="connsiteY56" fmla="*/ 1676878 h 2107184"/>
                <a:gd name="connsiteX57" fmla="*/ 2850776 w 3114827"/>
                <a:gd name="connsiteY57" fmla="*/ 2033836 h 2107184"/>
                <a:gd name="connsiteX58" fmla="*/ 2845886 w 3114827"/>
                <a:gd name="connsiteY58" fmla="*/ 2082734 h 2107184"/>
                <a:gd name="connsiteX59" fmla="*/ 2733420 w 3114827"/>
                <a:gd name="connsiteY59" fmla="*/ 2043616 h 2107184"/>
                <a:gd name="connsiteX60" fmla="*/ 2474258 w 3114827"/>
                <a:gd name="connsiteY60" fmla="*/ 2043616 h 2107184"/>
                <a:gd name="connsiteX61" fmla="*/ 2107520 w 3114827"/>
                <a:gd name="connsiteY61" fmla="*/ 2107184 h 2107184"/>
                <a:gd name="connsiteX62" fmla="*/ 1848359 w 3114827"/>
                <a:gd name="connsiteY62" fmla="*/ 2068065 h 2107184"/>
                <a:gd name="connsiteX63" fmla="*/ 1638096 w 3114827"/>
                <a:gd name="connsiteY63" fmla="*/ 2082734 h 2107184"/>
                <a:gd name="connsiteX64" fmla="*/ 889950 w 3114827"/>
                <a:gd name="connsiteY64" fmla="*/ 2063175 h 2107184"/>
                <a:gd name="connsiteX65" fmla="*/ 889950 w 3114827"/>
                <a:gd name="connsiteY65" fmla="*/ 1784454 h 2107184"/>
                <a:gd name="connsiteX66" fmla="*/ 821493 w 3114827"/>
                <a:gd name="connsiteY66" fmla="*/ 1760005 h 2107184"/>
                <a:gd name="connsiteX67" fmla="*/ 757925 w 3114827"/>
                <a:gd name="connsiteY67" fmla="*/ 1569301 h 2107184"/>
                <a:gd name="connsiteX68" fmla="*/ 518323 w 3114827"/>
                <a:gd name="connsiteY68" fmla="*/ 1652429 h 2107184"/>
                <a:gd name="connsiteX69" fmla="*/ 484094 w 3114827"/>
                <a:gd name="connsiteY69" fmla="*/ 1505733 h 2107184"/>
                <a:gd name="connsiteX70" fmla="*/ 337398 w 3114827"/>
                <a:gd name="connsiteY70" fmla="*/ 1505733 h 2107184"/>
                <a:gd name="connsiteX71" fmla="*/ 171144 w 3114827"/>
                <a:gd name="connsiteY71" fmla="*/ 1500844 h 2107184"/>
                <a:gd name="connsiteX72" fmla="*/ 180924 w 3114827"/>
                <a:gd name="connsiteY72" fmla="*/ 1378598 h 2107184"/>
                <a:gd name="connsiteX73" fmla="*/ 141805 w 3114827"/>
                <a:gd name="connsiteY73" fmla="*/ 1266131 h 2107184"/>
                <a:gd name="connsiteX74" fmla="*/ 34228 w 3114827"/>
                <a:gd name="connsiteY74" fmla="*/ 1256352 h 2107184"/>
                <a:gd name="connsiteX75" fmla="*/ 0 w 3114827"/>
                <a:gd name="connsiteY75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67798 w 3114827"/>
                <a:gd name="connsiteY5" fmla="*/ 168567 h 2107184"/>
                <a:gd name="connsiteX6" fmla="*/ 659000 w 3114827"/>
                <a:gd name="connsiteY6" fmla="*/ 224230 h 2107184"/>
                <a:gd name="connsiteX7" fmla="*/ 1178451 w 3114827"/>
                <a:gd name="connsiteY7" fmla="*/ 513096 h 2107184"/>
                <a:gd name="connsiteX8" fmla="*/ 1266468 w 3114827"/>
                <a:gd name="connsiteY8" fmla="*/ 517986 h 2107184"/>
                <a:gd name="connsiteX9" fmla="*/ 1339816 w 3114827"/>
                <a:gd name="connsiteY9" fmla="*/ 513096 h 2107184"/>
                <a:gd name="connsiteX10" fmla="*/ 1388714 w 3114827"/>
                <a:gd name="connsiteY10" fmla="*/ 488647 h 2107184"/>
                <a:gd name="connsiteX11" fmla="*/ 1481621 w 3114827"/>
                <a:gd name="connsiteY11" fmla="*/ 503316 h 2107184"/>
                <a:gd name="connsiteX12" fmla="*/ 1510960 w 3114827"/>
                <a:gd name="connsiteY12" fmla="*/ 615783 h 2107184"/>
                <a:gd name="connsiteX13" fmla="*/ 1677215 w 3114827"/>
                <a:gd name="connsiteY13" fmla="*/ 586444 h 2107184"/>
                <a:gd name="connsiteX14" fmla="*/ 1682104 w 3114827"/>
                <a:gd name="connsiteY14" fmla="*/ 630452 h 2107184"/>
                <a:gd name="connsiteX15" fmla="*/ 1672325 w 3114827"/>
                <a:gd name="connsiteY15" fmla="*/ 659791 h 2107184"/>
                <a:gd name="connsiteX16" fmla="*/ 1677215 w 3114827"/>
                <a:gd name="connsiteY16" fmla="*/ 698910 h 2107184"/>
                <a:gd name="connsiteX17" fmla="*/ 1760342 w 3114827"/>
                <a:gd name="connsiteY17" fmla="*/ 679351 h 2107184"/>
                <a:gd name="connsiteX18" fmla="*/ 1814130 w 3114827"/>
                <a:gd name="connsiteY18" fmla="*/ 806486 h 2107184"/>
                <a:gd name="connsiteX19" fmla="*/ 2141749 w 3114827"/>
                <a:gd name="connsiteY19" fmla="*/ 816266 h 2107184"/>
                <a:gd name="connsiteX20" fmla="*/ 2244436 w 3114827"/>
                <a:gd name="connsiteY20" fmla="*/ 874944 h 2107184"/>
                <a:gd name="connsiteX21" fmla="*/ 2254216 w 3114827"/>
                <a:gd name="connsiteY21" fmla="*/ 943402 h 2107184"/>
                <a:gd name="connsiteX22" fmla="*/ 2312894 w 3114827"/>
                <a:gd name="connsiteY22" fmla="*/ 943402 h 2107184"/>
                <a:gd name="connsiteX23" fmla="*/ 2317784 w 3114827"/>
                <a:gd name="connsiteY23" fmla="*/ 972741 h 2107184"/>
                <a:gd name="connsiteX24" fmla="*/ 2317784 w 3114827"/>
                <a:gd name="connsiteY24" fmla="*/ 972741 h 2107184"/>
                <a:gd name="connsiteX25" fmla="*/ 2352012 w 3114827"/>
                <a:gd name="connsiteY25" fmla="*/ 1011860 h 2107184"/>
                <a:gd name="connsiteX26" fmla="*/ 2425360 w 3114827"/>
                <a:gd name="connsiteY26" fmla="*/ 1021639 h 2107184"/>
                <a:gd name="connsiteX27" fmla="*/ 2435140 w 3114827"/>
                <a:gd name="connsiteY27" fmla="*/ 1094987 h 2107184"/>
                <a:gd name="connsiteX28" fmla="*/ 2469369 w 3114827"/>
                <a:gd name="connsiteY28" fmla="*/ 1094987 h 2107184"/>
                <a:gd name="connsiteX29" fmla="*/ 2498708 w 3114827"/>
                <a:gd name="connsiteY29" fmla="*/ 1070538 h 2107184"/>
                <a:gd name="connsiteX30" fmla="*/ 2493818 w 3114827"/>
                <a:gd name="connsiteY30" fmla="*/ 1016749 h 2107184"/>
                <a:gd name="connsiteX31" fmla="*/ 2518267 w 3114827"/>
                <a:gd name="connsiteY31" fmla="*/ 879834 h 2107184"/>
                <a:gd name="connsiteX32" fmla="*/ 2581835 w 3114827"/>
                <a:gd name="connsiteY32" fmla="*/ 821156 h 2107184"/>
                <a:gd name="connsiteX33" fmla="*/ 2625843 w 3114827"/>
                <a:gd name="connsiteY33" fmla="*/ 840715 h 2107184"/>
                <a:gd name="connsiteX34" fmla="*/ 2699191 w 3114827"/>
                <a:gd name="connsiteY34" fmla="*/ 1036310 h 2107184"/>
                <a:gd name="connsiteX35" fmla="*/ 2738310 w 3114827"/>
                <a:gd name="connsiteY35" fmla="*/ 1036308 h 2107184"/>
                <a:gd name="connsiteX36" fmla="*/ 2796988 w 3114827"/>
                <a:gd name="connsiteY36" fmla="*/ 1002080 h 2107184"/>
                <a:gd name="connsiteX37" fmla="*/ 2953463 w 3114827"/>
                <a:gd name="connsiteY37" fmla="*/ 1055869 h 2107184"/>
                <a:gd name="connsiteX38" fmla="*/ 3075709 w 3114827"/>
                <a:gd name="connsiteY38" fmla="*/ 1002080 h 2107184"/>
                <a:gd name="connsiteX39" fmla="*/ 3114827 w 3114827"/>
                <a:gd name="connsiteY39" fmla="*/ 1055868 h 2107184"/>
                <a:gd name="connsiteX40" fmla="*/ 3017031 w 3114827"/>
                <a:gd name="connsiteY40" fmla="*/ 1178114 h 2107184"/>
                <a:gd name="connsiteX41" fmla="*/ 3007251 w 3114827"/>
                <a:gd name="connsiteY41" fmla="*/ 1246572 h 2107184"/>
                <a:gd name="connsiteX42" fmla="*/ 2963242 w 3114827"/>
                <a:gd name="connsiteY42" fmla="*/ 1275911 h 2107184"/>
                <a:gd name="connsiteX43" fmla="*/ 2963242 w 3114827"/>
                <a:gd name="connsiteY43" fmla="*/ 1275911 h 2107184"/>
                <a:gd name="connsiteX44" fmla="*/ 3026810 w 3114827"/>
                <a:gd name="connsiteY44" fmla="*/ 1305250 h 2107184"/>
                <a:gd name="connsiteX45" fmla="*/ 3026810 w 3114827"/>
                <a:gd name="connsiteY45" fmla="*/ 1305250 h 2107184"/>
                <a:gd name="connsiteX46" fmla="*/ 2953463 w 3114827"/>
                <a:gd name="connsiteY46" fmla="*/ 1368818 h 2107184"/>
                <a:gd name="connsiteX47" fmla="*/ 2885005 w 3114827"/>
                <a:gd name="connsiteY47" fmla="*/ 1427496 h 2107184"/>
                <a:gd name="connsiteX48" fmla="*/ 2904564 w 3114827"/>
                <a:gd name="connsiteY48" fmla="*/ 1461725 h 2107184"/>
                <a:gd name="connsiteX49" fmla="*/ 2787208 w 3114827"/>
                <a:gd name="connsiteY49" fmla="*/ 1359038 h 2107184"/>
                <a:gd name="connsiteX50" fmla="*/ 2762759 w 3114827"/>
                <a:gd name="connsiteY50" fmla="*/ 1398157 h 2107184"/>
                <a:gd name="connsiteX51" fmla="*/ 2738310 w 3114827"/>
                <a:gd name="connsiteY51" fmla="*/ 1437276 h 2107184"/>
                <a:gd name="connsiteX52" fmla="*/ 2772539 w 3114827"/>
                <a:gd name="connsiteY52" fmla="*/ 1471505 h 2107184"/>
                <a:gd name="connsiteX53" fmla="*/ 2816547 w 3114827"/>
                <a:gd name="connsiteY53" fmla="*/ 1481284 h 2107184"/>
                <a:gd name="connsiteX54" fmla="*/ 2860556 w 3114827"/>
                <a:gd name="connsiteY54" fmla="*/ 1535072 h 2107184"/>
                <a:gd name="connsiteX55" fmla="*/ 2870335 w 3114827"/>
                <a:gd name="connsiteY55" fmla="*/ 1637759 h 2107184"/>
                <a:gd name="connsiteX56" fmla="*/ 2836107 w 3114827"/>
                <a:gd name="connsiteY56" fmla="*/ 1676878 h 2107184"/>
                <a:gd name="connsiteX57" fmla="*/ 2850776 w 3114827"/>
                <a:gd name="connsiteY57" fmla="*/ 2033836 h 2107184"/>
                <a:gd name="connsiteX58" fmla="*/ 2845886 w 3114827"/>
                <a:gd name="connsiteY58" fmla="*/ 2082734 h 2107184"/>
                <a:gd name="connsiteX59" fmla="*/ 2733420 w 3114827"/>
                <a:gd name="connsiteY59" fmla="*/ 2043616 h 2107184"/>
                <a:gd name="connsiteX60" fmla="*/ 2474258 w 3114827"/>
                <a:gd name="connsiteY60" fmla="*/ 2043616 h 2107184"/>
                <a:gd name="connsiteX61" fmla="*/ 2107520 w 3114827"/>
                <a:gd name="connsiteY61" fmla="*/ 2107184 h 2107184"/>
                <a:gd name="connsiteX62" fmla="*/ 1848359 w 3114827"/>
                <a:gd name="connsiteY62" fmla="*/ 2068065 h 2107184"/>
                <a:gd name="connsiteX63" fmla="*/ 1638096 w 3114827"/>
                <a:gd name="connsiteY63" fmla="*/ 2082734 h 2107184"/>
                <a:gd name="connsiteX64" fmla="*/ 889950 w 3114827"/>
                <a:gd name="connsiteY64" fmla="*/ 2063175 h 2107184"/>
                <a:gd name="connsiteX65" fmla="*/ 889950 w 3114827"/>
                <a:gd name="connsiteY65" fmla="*/ 1784454 h 2107184"/>
                <a:gd name="connsiteX66" fmla="*/ 821493 w 3114827"/>
                <a:gd name="connsiteY66" fmla="*/ 1760005 h 2107184"/>
                <a:gd name="connsiteX67" fmla="*/ 757925 w 3114827"/>
                <a:gd name="connsiteY67" fmla="*/ 1569301 h 2107184"/>
                <a:gd name="connsiteX68" fmla="*/ 518323 w 3114827"/>
                <a:gd name="connsiteY68" fmla="*/ 1652429 h 2107184"/>
                <a:gd name="connsiteX69" fmla="*/ 484094 w 3114827"/>
                <a:gd name="connsiteY69" fmla="*/ 1505733 h 2107184"/>
                <a:gd name="connsiteX70" fmla="*/ 337398 w 3114827"/>
                <a:gd name="connsiteY70" fmla="*/ 1505733 h 2107184"/>
                <a:gd name="connsiteX71" fmla="*/ 171144 w 3114827"/>
                <a:gd name="connsiteY71" fmla="*/ 1500844 h 2107184"/>
                <a:gd name="connsiteX72" fmla="*/ 180924 w 3114827"/>
                <a:gd name="connsiteY72" fmla="*/ 1378598 h 2107184"/>
                <a:gd name="connsiteX73" fmla="*/ 141805 w 3114827"/>
                <a:gd name="connsiteY73" fmla="*/ 1266131 h 2107184"/>
                <a:gd name="connsiteX74" fmla="*/ 34228 w 3114827"/>
                <a:gd name="connsiteY74" fmla="*/ 1256352 h 2107184"/>
                <a:gd name="connsiteX75" fmla="*/ 0 w 3114827"/>
                <a:gd name="connsiteY75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13684 w 3114827"/>
                <a:gd name="connsiteY5" fmla="*/ 89053 h 2107184"/>
                <a:gd name="connsiteX6" fmla="*/ 667798 w 3114827"/>
                <a:gd name="connsiteY6" fmla="*/ 168567 h 2107184"/>
                <a:gd name="connsiteX7" fmla="*/ 659000 w 3114827"/>
                <a:gd name="connsiteY7" fmla="*/ 224230 h 2107184"/>
                <a:gd name="connsiteX8" fmla="*/ 1178451 w 3114827"/>
                <a:gd name="connsiteY8" fmla="*/ 513096 h 2107184"/>
                <a:gd name="connsiteX9" fmla="*/ 1266468 w 3114827"/>
                <a:gd name="connsiteY9" fmla="*/ 517986 h 2107184"/>
                <a:gd name="connsiteX10" fmla="*/ 1339816 w 3114827"/>
                <a:gd name="connsiteY10" fmla="*/ 513096 h 2107184"/>
                <a:gd name="connsiteX11" fmla="*/ 1388714 w 3114827"/>
                <a:gd name="connsiteY11" fmla="*/ 488647 h 2107184"/>
                <a:gd name="connsiteX12" fmla="*/ 1481621 w 3114827"/>
                <a:gd name="connsiteY12" fmla="*/ 503316 h 2107184"/>
                <a:gd name="connsiteX13" fmla="*/ 1510960 w 3114827"/>
                <a:gd name="connsiteY13" fmla="*/ 615783 h 2107184"/>
                <a:gd name="connsiteX14" fmla="*/ 1677215 w 3114827"/>
                <a:gd name="connsiteY14" fmla="*/ 586444 h 2107184"/>
                <a:gd name="connsiteX15" fmla="*/ 1682104 w 3114827"/>
                <a:gd name="connsiteY15" fmla="*/ 630452 h 2107184"/>
                <a:gd name="connsiteX16" fmla="*/ 1672325 w 3114827"/>
                <a:gd name="connsiteY16" fmla="*/ 659791 h 2107184"/>
                <a:gd name="connsiteX17" fmla="*/ 1677215 w 3114827"/>
                <a:gd name="connsiteY17" fmla="*/ 698910 h 2107184"/>
                <a:gd name="connsiteX18" fmla="*/ 1760342 w 3114827"/>
                <a:gd name="connsiteY18" fmla="*/ 679351 h 2107184"/>
                <a:gd name="connsiteX19" fmla="*/ 1814130 w 3114827"/>
                <a:gd name="connsiteY19" fmla="*/ 806486 h 2107184"/>
                <a:gd name="connsiteX20" fmla="*/ 2141749 w 3114827"/>
                <a:gd name="connsiteY20" fmla="*/ 816266 h 2107184"/>
                <a:gd name="connsiteX21" fmla="*/ 2244436 w 3114827"/>
                <a:gd name="connsiteY21" fmla="*/ 874944 h 2107184"/>
                <a:gd name="connsiteX22" fmla="*/ 2254216 w 3114827"/>
                <a:gd name="connsiteY22" fmla="*/ 943402 h 2107184"/>
                <a:gd name="connsiteX23" fmla="*/ 2312894 w 3114827"/>
                <a:gd name="connsiteY23" fmla="*/ 943402 h 2107184"/>
                <a:gd name="connsiteX24" fmla="*/ 2317784 w 3114827"/>
                <a:gd name="connsiteY24" fmla="*/ 972741 h 2107184"/>
                <a:gd name="connsiteX25" fmla="*/ 2317784 w 3114827"/>
                <a:gd name="connsiteY25" fmla="*/ 972741 h 2107184"/>
                <a:gd name="connsiteX26" fmla="*/ 2352012 w 3114827"/>
                <a:gd name="connsiteY26" fmla="*/ 1011860 h 2107184"/>
                <a:gd name="connsiteX27" fmla="*/ 2425360 w 3114827"/>
                <a:gd name="connsiteY27" fmla="*/ 1021639 h 2107184"/>
                <a:gd name="connsiteX28" fmla="*/ 2435140 w 3114827"/>
                <a:gd name="connsiteY28" fmla="*/ 1094987 h 2107184"/>
                <a:gd name="connsiteX29" fmla="*/ 2469369 w 3114827"/>
                <a:gd name="connsiteY29" fmla="*/ 1094987 h 2107184"/>
                <a:gd name="connsiteX30" fmla="*/ 2498708 w 3114827"/>
                <a:gd name="connsiteY30" fmla="*/ 1070538 h 2107184"/>
                <a:gd name="connsiteX31" fmla="*/ 2493818 w 3114827"/>
                <a:gd name="connsiteY31" fmla="*/ 1016749 h 2107184"/>
                <a:gd name="connsiteX32" fmla="*/ 2518267 w 3114827"/>
                <a:gd name="connsiteY32" fmla="*/ 879834 h 2107184"/>
                <a:gd name="connsiteX33" fmla="*/ 2581835 w 3114827"/>
                <a:gd name="connsiteY33" fmla="*/ 821156 h 2107184"/>
                <a:gd name="connsiteX34" fmla="*/ 2625843 w 3114827"/>
                <a:gd name="connsiteY34" fmla="*/ 840715 h 2107184"/>
                <a:gd name="connsiteX35" fmla="*/ 2699191 w 3114827"/>
                <a:gd name="connsiteY35" fmla="*/ 1036310 h 2107184"/>
                <a:gd name="connsiteX36" fmla="*/ 2738310 w 3114827"/>
                <a:gd name="connsiteY36" fmla="*/ 1036308 h 2107184"/>
                <a:gd name="connsiteX37" fmla="*/ 2796988 w 3114827"/>
                <a:gd name="connsiteY37" fmla="*/ 1002080 h 2107184"/>
                <a:gd name="connsiteX38" fmla="*/ 2953463 w 3114827"/>
                <a:gd name="connsiteY38" fmla="*/ 1055869 h 2107184"/>
                <a:gd name="connsiteX39" fmla="*/ 3075709 w 3114827"/>
                <a:gd name="connsiteY39" fmla="*/ 1002080 h 2107184"/>
                <a:gd name="connsiteX40" fmla="*/ 3114827 w 3114827"/>
                <a:gd name="connsiteY40" fmla="*/ 1055868 h 2107184"/>
                <a:gd name="connsiteX41" fmla="*/ 3017031 w 3114827"/>
                <a:gd name="connsiteY41" fmla="*/ 1178114 h 2107184"/>
                <a:gd name="connsiteX42" fmla="*/ 3007251 w 3114827"/>
                <a:gd name="connsiteY42" fmla="*/ 1246572 h 2107184"/>
                <a:gd name="connsiteX43" fmla="*/ 2963242 w 3114827"/>
                <a:gd name="connsiteY43" fmla="*/ 1275911 h 2107184"/>
                <a:gd name="connsiteX44" fmla="*/ 2963242 w 3114827"/>
                <a:gd name="connsiteY44" fmla="*/ 1275911 h 2107184"/>
                <a:gd name="connsiteX45" fmla="*/ 3026810 w 3114827"/>
                <a:gd name="connsiteY45" fmla="*/ 1305250 h 2107184"/>
                <a:gd name="connsiteX46" fmla="*/ 3026810 w 3114827"/>
                <a:gd name="connsiteY46" fmla="*/ 1305250 h 2107184"/>
                <a:gd name="connsiteX47" fmla="*/ 2953463 w 3114827"/>
                <a:gd name="connsiteY47" fmla="*/ 1368818 h 2107184"/>
                <a:gd name="connsiteX48" fmla="*/ 2885005 w 3114827"/>
                <a:gd name="connsiteY48" fmla="*/ 1427496 h 2107184"/>
                <a:gd name="connsiteX49" fmla="*/ 2904564 w 3114827"/>
                <a:gd name="connsiteY49" fmla="*/ 1461725 h 2107184"/>
                <a:gd name="connsiteX50" fmla="*/ 2787208 w 3114827"/>
                <a:gd name="connsiteY50" fmla="*/ 1359038 h 2107184"/>
                <a:gd name="connsiteX51" fmla="*/ 2762759 w 3114827"/>
                <a:gd name="connsiteY51" fmla="*/ 1398157 h 2107184"/>
                <a:gd name="connsiteX52" fmla="*/ 2738310 w 3114827"/>
                <a:gd name="connsiteY52" fmla="*/ 1437276 h 2107184"/>
                <a:gd name="connsiteX53" fmla="*/ 2772539 w 3114827"/>
                <a:gd name="connsiteY53" fmla="*/ 1471505 h 2107184"/>
                <a:gd name="connsiteX54" fmla="*/ 2816547 w 3114827"/>
                <a:gd name="connsiteY54" fmla="*/ 1481284 h 2107184"/>
                <a:gd name="connsiteX55" fmla="*/ 2860556 w 3114827"/>
                <a:gd name="connsiteY55" fmla="*/ 1535072 h 2107184"/>
                <a:gd name="connsiteX56" fmla="*/ 2870335 w 3114827"/>
                <a:gd name="connsiteY56" fmla="*/ 1637759 h 2107184"/>
                <a:gd name="connsiteX57" fmla="*/ 2836107 w 3114827"/>
                <a:gd name="connsiteY57" fmla="*/ 1676878 h 2107184"/>
                <a:gd name="connsiteX58" fmla="*/ 2850776 w 3114827"/>
                <a:gd name="connsiteY58" fmla="*/ 2033836 h 2107184"/>
                <a:gd name="connsiteX59" fmla="*/ 2845886 w 3114827"/>
                <a:gd name="connsiteY59" fmla="*/ 2082734 h 2107184"/>
                <a:gd name="connsiteX60" fmla="*/ 2733420 w 3114827"/>
                <a:gd name="connsiteY60" fmla="*/ 2043616 h 2107184"/>
                <a:gd name="connsiteX61" fmla="*/ 2474258 w 3114827"/>
                <a:gd name="connsiteY61" fmla="*/ 2043616 h 2107184"/>
                <a:gd name="connsiteX62" fmla="*/ 2107520 w 3114827"/>
                <a:gd name="connsiteY62" fmla="*/ 2107184 h 2107184"/>
                <a:gd name="connsiteX63" fmla="*/ 1848359 w 3114827"/>
                <a:gd name="connsiteY63" fmla="*/ 2068065 h 2107184"/>
                <a:gd name="connsiteX64" fmla="*/ 1638096 w 3114827"/>
                <a:gd name="connsiteY64" fmla="*/ 2082734 h 2107184"/>
                <a:gd name="connsiteX65" fmla="*/ 889950 w 3114827"/>
                <a:gd name="connsiteY65" fmla="*/ 2063175 h 2107184"/>
                <a:gd name="connsiteX66" fmla="*/ 889950 w 3114827"/>
                <a:gd name="connsiteY66" fmla="*/ 1784454 h 2107184"/>
                <a:gd name="connsiteX67" fmla="*/ 821493 w 3114827"/>
                <a:gd name="connsiteY67" fmla="*/ 1760005 h 2107184"/>
                <a:gd name="connsiteX68" fmla="*/ 757925 w 3114827"/>
                <a:gd name="connsiteY68" fmla="*/ 1569301 h 2107184"/>
                <a:gd name="connsiteX69" fmla="*/ 518323 w 3114827"/>
                <a:gd name="connsiteY69" fmla="*/ 1652429 h 2107184"/>
                <a:gd name="connsiteX70" fmla="*/ 484094 w 3114827"/>
                <a:gd name="connsiteY70" fmla="*/ 1505733 h 2107184"/>
                <a:gd name="connsiteX71" fmla="*/ 337398 w 3114827"/>
                <a:gd name="connsiteY71" fmla="*/ 1505733 h 2107184"/>
                <a:gd name="connsiteX72" fmla="*/ 171144 w 3114827"/>
                <a:gd name="connsiteY72" fmla="*/ 1500844 h 2107184"/>
                <a:gd name="connsiteX73" fmla="*/ 180924 w 3114827"/>
                <a:gd name="connsiteY73" fmla="*/ 1378598 h 2107184"/>
                <a:gd name="connsiteX74" fmla="*/ 141805 w 3114827"/>
                <a:gd name="connsiteY74" fmla="*/ 1266131 h 2107184"/>
                <a:gd name="connsiteX75" fmla="*/ 34228 w 3114827"/>
                <a:gd name="connsiteY75" fmla="*/ 1256352 h 2107184"/>
                <a:gd name="connsiteX76" fmla="*/ 0 w 3114827"/>
                <a:gd name="connsiteY76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13684 w 3114827"/>
                <a:gd name="connsiteY5" fmla="*/ 89053 h 2107184"/>
                <a:gd name="connsiteX6" fmla="*/ 583569 w 3114827"/>
                <a:gd name="connsiteY6" fmla="*/ 56200 h 2107184"/>
                <a:gd name="connsiteX7" fmla="*/ 667798 w 3114827"/>
                <a:gd name="connsiteY7" fmla="*/ 168567 h 2107184"/>
                <a:gd name="connsiteX8" fmla="*/ 659000 w 3114827"/>
                <a:gd name="connsiteY8" fmla="*/ 224230 h 2107184"/>
                <a:gd name="connsiteX9" fmla="*/ 1178451 w 3114827"/>
                <a:gd name="connsiteY9" fmla="*/ 513096 h 2107184"/>
                <a:gd name="connsiteX10" fmla="*/ 1266468 w 3114827"/>
                <a:gd name="connsiteY10" fmla="*/ 517986 h 2107184"/>
                <a:gd name="connsiteX11" fmla="*/ 1339816 w 3114827"/>
                <a:gd name="connsiteY11" fmla="*/ 513096 h 2107184"/>
                <a:gd name="connsiteX12" fmla="*/ 1388714 w 3114827"/>
                <a:gd name="connsiteY12" fmla="*/ 488647 h 2107184"/>
                <a:gd name="connsiteX13" fmla="*/ 1481621 w 3114827"/>
                <a:gd name="connsiteY13" fmla="*/ 503316 h 2107184"/>
                <a:gd name="connsiteX14" fmla="*/ 1510960 w 3114827"/>
                <a:gd name="connsiteY14" fmla="*/ 615783 h 2107184"/>
                <a:gd name="connsiteX15" fmla="*/ 1677215 w 3114827"/>
                <a:gd name="connsiteY15" fmla="*/ 586444 h 2107184"/>
                <a:gd name="connsiteX16" fmla="*/ 1682104 w 3114827"/>
                <a:gd name="connsiteY16" fmla="*/ 630452 h 2107184"/>
                <a:gd name="connsiteX17" fmla="*/ 1672325 w 3114827"/>
                <a:gd name="connsiteY17" fmla="*/ 659791 h 2107184"/>
                <a:gd name="connsiteX18" fmla="*/ 1677215 w 3114827"/>
                <a:gd name="connsiteY18" fmla="*/ 698910 h 2107184"/>
                <a:gd name="connsiteX19" fmla="*/ 1760342 w 3114827"/>
                <a:gd name="connsiteY19" fmla="*/ 679351 h 2107184"/>
                <a:gd name="connsiteX20" fmla="*/ 1814130 w 3114827"/>
                <a:gd name="connsiteY20" fmla="*/ 806486 h 2107184"/>
                <a:gd name="connsiteX21" fmla="*/ 2141749 w 3114827"/>
                <a:gd name="connsiteY21" fmla="*/ 816266 h 2107184"/>
                <a:gd name="connsiteX22" fmla="*/ 2244436 w 3114827"/>
                <a:gd name="connsiteY22" fmla="*/ 874944 h 2107184"/>
                <a:gd name="connsiteX23" fmla="*/ 2254216 w 3114827"/>
                <a:gd name="connsiteY23" fmla="*/ 943402 h 2107184"/>
                <a:gd name="connsiteX24" fmla="*/ 2312894 w 3114827"/>
                <a:gd name="connsiteY24" fmla="*/ 943402 h 2107184"/>
                <a:gd name="connsiteX25" fmla="*/ 2317784 w 3114827"/>
                <a:gd name="connsiteY25" fmla="*/ 972741 h 2107184"/>
                <a:gd name="connsiteX26" fmla="*/ 2317784 w 3114827"/>
                <a:gd name="connsiteY26" fmla="*/ 972741 h 2107184"/>
                <a:gd name="connsiteX27" fmla="*/ 2352012 w 3114827"/>
                <a:gd name="connsiteY27" fmla="*/ 1011860 h 2107184"/>
                <a:gd name="connsiteX28" fmla="*/ 2425360 w 3114827"/>
                <a:gd name="connsiteY28" fmla="*/ 1021639 h 2107184"/>
                <a:gd name="connsiteX29" fmla="*/ 2435140 w 3114827"/>
                <a:gd name="connsiteY29" fmla="*/ 1094987 h 2107184"/>
                <a:gd name="connsiteX30" fmla="*/ 2469369 w 3114827"/>
                <a:gd name="connsiteY30" fmla="*/ 1094987 h 2107184"/>
                <a:gd name="connsiteX31" fmla="*/ 2498708 w 3114827"/>
                <a:gd name="connsiteY31" fmla="*/ 1070538 h 2107184"/>
                <a:gd name="connsiteX32" fmla="*/ 2493818 w 3114827"/>
                <a:gd name="connsiteY32" fmla="*/ 1016749 h 2107184"/>
                <a:gd name="connsiteX33" fmla="*/ 2518267 w 3114827"/>
                <a:gd name="connsiteY33" fmla="*/ 879834 h 2107184"/>
                <a:gd name="connsiteX34" fmla="*/ 2581835 w 3114827"/>
                <a:gd name="connsiteY34" fmla="*/ 821156 h 2107184"/>
                <a:gd name="connsiteX35" fmla="*/ 2625843 w 3114827"/>
                <a:gd name="connsiteY35" fmla="*/ 840715 h 2107184"/>
                <a:gd name="connsiteX36" fmla="*/ 2699191 w 3114827"/>
                <a:gd name="connsiteY36" fmla="*/ 1036310 h 2107184"/>
                <a:gd name="connsiteX37" fmla="*/ 2738310 w 3114827"/>
                <a:gd name="connsiteY37" fmla="*/ 1036308 h 2107184"/>
                <a:gd name="connsiteX38" fmla="*/ 2796988 w 3114827"/>
                <a:gd name="connsiteY38" fmla="*/ 1002080 h 2107184"/>
                <a:gd name="connsiteX39" fmla="*/ 2953463 w 3114827"/>
                <a:gd name="connsiteY39" fmla="*/ 1055869 h 2107184"/>
                <a:gd name="connsiteX40" fmla="*/ 3075709 w 3114827"/>
                <a:gd name="connsiteY40" fmla="*/ 1002080 h 2107184"/>
                <a:gd name="connsiteX41" fmla="*/ 3114827 w 3114827"/>
                <a:gd name="connsiteY41" fmla="*/ 1055868 h 2107184"/>
                <a:gd name="connsiteX42" fmla="*/ 3017031 w 3114827"/>
                <a:gd name="connsiteY42" fmla="*/ 1178114 h 2107184"/>
                <a:gd name="connsiteX43" fmla="*/ 3007251 w 3114827"/>
                <a:gd name="connsiteY43" fmla="*/ 1246572 h 2107184"/>
                <a:gd name="connsiteX44" fmla="*/ 2963242 w 3114827"/>
                <a:gd name="connsiteY44" fmla="*/ 1275911 h 2107184"/>
                <a:gd name="connsiteX45" fmla="*/ 2963242 w 3114827"/>
                <a:gd name="connsiteY45" fmla="*/ 1275911 h 2107184"/>
                <a:gd name="connsiteX46" fmla="*/ 3026810 w 3114827"/>
                <a:gd name="connsiteY46" fmla="*/ 1305250 h 2107184"/>
                <a:gd name="connsiteX47" fmla="*/ 3026810 w 3114827"/>
                <a:gd name="connsiteY47" fmla="*/ 1305250 h 2107184"/>
                <a:gd name="connsiteX48" fmla="*/ 2953463 w 3114827"/>
                <a:gd name="connsiteY48" fmla="*/ 1368818 h 2107184"/>
                <a:gd name="connsiteX49" fmla="*/ 2885005 w 3114827"/>
                <a:gd name="connsiteY49" fmla="*/ 1427496 h 2107184"/>
                <a:gd name="connsiteX50" fmla="*/ 2904564 w 3114827"/>
                <a:gd name="connsiteY50" fmla="*/ 1461725 h 2107184"/>
                <a:gd name="connsiteX51" fmla="*/ 2787208 w 3114827"/>
                <a:gd name="connsiteY51" fmla="*/ 1359038 h 2107184"/>
                <a:gd name="connsiteX52" fmla="*/ 2762759 w 3114827"/>
                <a:gd name="connsiteY52" fmla="*/ 1398157 h 2107184"/>
                <a:gd name="connsiteX53" fmla="*/ 2738310 w 3114827"/>
                <a:gd name="connsiteY53" fmla="*/ 1437276 h 2107184"/>
                <a:gd name="connsiteX54" fmla="*/ 2772539 w 3114827"/>
                <a:gd name="connsiteY54" fmla="*/ 1471505 h 2107184"/>
                <a:gd name="connsiteX55" fmla="*/ 2816547 w 3114827"/>
                <a:gd name="connsiteY55" fmla="*/ 1481284 h 2107184"/>
                <a:gd name="connsiteX56" fmla="*/ 2860556 w 3114827"/>
                <a:gd name="connsiteY56" fmla="*/ 1535072 h 2107184"/>
                <a:gd name="connsiteX57" fmla="*/ 2870335 w 3114827"/>
                <a:gd name="connsiteY57" fmla="*/ 1637759 h 2107184"/>
                <a:gd name="connsiteX58" fmla="*/ 2836107 w 3114827"/>
                <a:gd name="connsiteY58" fmla="*/ 1676878 h 2107184"/>
                <a:gd name="connsiteX59" fmla="*/ 2850776 w 3114827"/>
                <a:gd name="connsiteY59" fmla="*/ 2033836 h 2107184"/>
                <a:gd name="connsiteX60" fmla="*/ 2845886 w 3114827"/>
                <a:gd name="connsiteY60" fmla="*/ 2082734 h 2107184"/>
                <a:gd name="connsiteX61" fmla="*/ 2733420 w 3114827"/>
                <a:gd name="connsiteY61" fmla="*/ 2043616 h 2107184"/>
                <a:gd name="connsiteX62" fmla="*/ 2474258 w 3114827"/>
                <a:gd name="connsiteY62" fmla="*/ 2043616 h 2107184"/>
                <a:gd name="connsiteX63" fmla="*/ 2107520 w 3114827"/>
                <a:gd name="connsiteY63" fmla="*/ 2107184 h 2107184"/>
                <a:gd name="connsiteX64" fmla="*/ 1848359 w 3114827"/>
                <a:gd name="connsiteY64" fmla="*/ 2068065 h 2107184"/>
                <a:gd name="connsiteX65" fmla="*/ 1638096 w 3114827"/>
                <a:gd name="connsiteY65" fmla="*/ 2082734 h 2107184"/>
                <a:gd name="connsiteX66" fmla="*/ 889950 w 3114827"/>
                <a:gd name="connsiteY66" fmla="*/ 2063175 h 2107184"/>
                <a:gd name="connsiteX67" fmla="*/ 889950 w 3114827"/>
                <a:gd name="connsiteY67" fmla="*/ 1784454 h 2107184"/>
                <a:gd name="connsiteX68" fmla="*/ 821493 w 3114827"/>
                <a:gd name="connsiteY68" fmla="*/ 1760005 h 2107184"/>
                <a:gd name="connsiteX69" fmla="*/ 757925 w 3114827"/>
                <a:gd name="connsiteY69" fmla="*/ 1569301 h 2107184"/>
                <a:gd name="connsiteX70" fmla="*/ 518323 w 3114827"/>
                <a:gd name="connsiteY70" fmla="*/ 1652429 h 2107184"/>
                <a:gd name="connsiteX71" fmla="*/ 484094 w 3114827"/>
                <a:gd name="connsiteY71" fmla="*/ 1505733 h 2107184"/>
                <a:gd name="connsiteX72" fmla="*/ 337398 w 3114827"/>
                <a:gd name="connsiteY72" fmla="*/ 1505733 h 2107184"/>
                <a:gd name="connsiteX73" fmla="*/ 171144 w 3114827"/>
                <a:gd name="connsiteY73" fmla="*/ 1500844 h 2107184"/>
                <a:gd name="connsiteX74" fmla="*/ 180924 w 3114827"/>
                <a:gd name="connsiteY74" fmla="*/ 1378598 h 2107184"/>
                <a:gd name="connsiteX75" fmla="*/ 141805 w 3114827"/>
                <a:gd name="connsiteY75" fmla="*/ 1266131 h 2107184"/>
                <a:gd name="connsiteX76" fmla="*/ 34228 w 3114827"/>
                <a:gd name="connsiteY76" fmla="*/ 1256352 h 2107184"/>
                <a:gd name="connsiteX77" fmla="*/ 0 w 3114827"/>
                <a:gd name="connsiteY77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13684 w 3114827"/>
                <a:gd name="connsiteY5" fmla="*/ 89053 h 2107184"/>
                <a:gd name="connsiteX6" fmla="*/ 605470 w 3114827"/>
                <a:gd name="connsiteY6" fmla="*/ 12396 h 2107184"/>
                <a:gd name="connsiteX7" fmla="*/ 667798 w 3114827"/>
                <a:gd name="connsiteY7" fmla="*/ 168567 h 2107184"/>
                <a:gd name="connsiteX8" fmla="*/ 659000 w 3114827"/>
                <a:gd name="connsiteY8" fmla="*/ 224230 h 2107184"/>
                <a:gd name="connsiteX9" fmla="*/ 1178451 w 3114827"/>
                <a:gd name="connsiteY9" fmla="*/ 513096 h 2107184"/>
                <a:gd name="connsiteX10" fmla="*/ 1266468 w 3114827"/>
                <a:gd name="connsiteY10" fmla="*/ 517986 h 2107184"/>
                <a:gd name="connsiteX11" fmla="*/ 1339816 w 3114827"/>
                <a:gd name="connsiteY11" fmla="*/ 513096 h 2107184"/>
                <a:gd name="connsiteX12" fmla="*/ 1388714 w 3114827"/>
                <a:gd name="connsiteY12" fmla="*/ 488647 h 2107184"/>
                <a:gd name="connsiteX13" fmla="*/ 1481621 w 3114827"/>
                <a:gd name="connsiteY13" fmla="*/ 503316 h 2107184"/>
                <a:gd name="connsiteX14" fmla="*/ 1510960 w 3114827"/>
                <a:gd name="connsiteY14" fmla="*/ 615783 h 2107184"/>
                <a:gd name="connsiteX15" fmla="*/ 1677215 w 3114827"/>
                <a:gd name="connsiteY15" fmla="*/ 586444 h 2107184"/>
                <a:gd name="connsiteX16" fmla="*/ 1682104 w 3114827"/>
                <a:gd name="connsiteY16" fmla="*/ 630452 h 2107184"/>
                <a:gd name="connsiteX17" fmla="*/ 1672325 w 3114827"/>
                <a:gd name="connsiteY17" fmla="*/ 659791 h 2107184"/>
                <a:gd name="connsiteX18" fmla="*/ 1677215 w 3114827"/>
                <a:gd name="connsiteY18" fmla="*/ 698910 h 2107184"/>
                <a:gd name="connsiteX19" fmla="*/ 1760342 w 3114827"/>
                <a:gd name="connsiteY19" fmla="*/ 679351 h 2107184"/>
                <a:gd name="connsiteX20" fmla="*/ 1814130 w 3114827"/>
                <a:gd name="connsiteY20" fmla="*/ 806486 h 2107184"/>
                <a:gd name="connsiteX21" fmla="*/ 2141749 w 3114827"/>
                <a:gd name="connsiteY21" fmla="*/ 816266 h 2107184"/>
                <a:gd name="connsiteX22" fmla="*/ 2244436 w 3114827"/>
                <a:gd name="connsiteY22" fmla="*/ 874944 h 2107184"/>
                <a:gd name="connsiteX23" fmla="*/ 2254216 w 3114827"/>
                <a:gd name="connsiteY23" fmla="*/ 943402 h 2107184"/>
                <a:gd name="connsiteX24" fmla="*/ 2312894 w 3114827"/>
                <a:gd name="connsiteY24" fmla="*/ 943402 h 2107184"/>
                <a:gd name="connsiteX25" fmla="*/ 2317784 w 3114827"/>
                <a:gd name="connsiteY25" fmla="*/ 972741 h 2107184"/>
                <a:gd name="connsiteX26" fmla="*/ 2317784 w 3114827"/>
                <a:gd name="connsiteY26" fmla="*/ 972741 h 2107184"/>
                <a:gd name="connsiteX27" fmla="*/ 2352012 w 3114827"/>
                <a:gd name="connsiteY27" fmla="*/ 1011860 h 2107184"/>
                <a:gd name="connsiteX28" fmla="*/ 2425360 w 3114827"/>
                <a:gd name="connsiteY28" fmla="*/ 1021639 h 2107184"/>
                <a:gd name="connsiteX29" fmla="*/ 2435140 w 3114827"/>
                <a:gd name="connsiteY29" fmla="*/ 1094987 h 2107184"/>
                <a:gd name="connsiteX30" fmla="*/ 2469369 w 3114827"/>
                <a:gd name="connsiteY30" fmla="*/ 1094987 h 2107184"/>
                <a:gd name="connsiteX31" fmla="*/ 2498708 w 3114827"/>
                <a:gd name="connsiteY31" fmla="*/ 1070538 h 2107184"/>
                <a:gd name="connsiteX32" fmla="*/ 2493818 w 3114827"/>
                <a:gd name="connsiteY32" fmla="*/ 1016749 h 2107184"/>
                <a:gd name="connsiteX33" fmla="*/ 2518267 w 3114827"/>
                <a:gd name="connsiteY33" fmla="*/ 879834 h 2107184"/>
                <a:gd name="connsiteX34" fmla="*/ 2581835 w 3114827"/>
                <a:gd name="connsiteY34" fmla="*/ 821156 h 2107184"/>
                <a:gd name="connsiteX35" fmla="*/ 2625843 w 3114827"/>
                <a:gd name="connsiteY35" fmla="*/ 840715 h 2107184"/>
                <a:gd name="connsiteX36" fmla="*/ 2699191 w 3114827"/>
                <a:gd name="connsiteY36" fmla="*/ 1036310 h 2107184"/>
                <a:gd name="connsiteX37" fmla="*/ 2738310 w 3114827"/>
                <a:gd name="connsiteY37" fmla="*/ 1036308 h 2107184"/>
                <a:gd name="connsiteX38" fmla="*/ 2796988 w 3114827"/>
                <a:gd name="connsiteY38" fmla="*/ 1002080 h 2107184"/>
                <a:gd name="connsiteX39" fmla="*/ 2953463 w 3114827"/>
                <a:gd name="connsiteY39" fmla="*/ 1055869 h 2107184"/>
                <a:gd name="connsiteX40" fmla="*/ 3075709 w 3114827"/>
                <a:gd name="connsiteY40" fmla="*/ 1002080 h 2107184"/>
                <a:gd name="connsiteX41" fmla="*/ 3114827 w 3114827"/>
                <a:gd name="connsiteY41" fmla="*/ 1055868 h 2107184"/>
                <a:gd name="connsiteX42" fmla="*/ 3017031 w 3114827"/>
                <a:gd name="connsiteY42" fmla="*/ 1178114 h 2107184"/>
                <a:gd name="connsiteX43" fmla="*/ 3007251 w 3114827"/>
                <a:gd name="connsiteY43" fmla="*/ 1246572 h 2107184"/>
                <a:gd name="connsiteX44" fmla="*/ 2963242 w 3114827"/>
                <a:gd name="connsiteY44" fmla="*/ 1275911 h 2107184"/>
                <a:gd name="connsiteX45" fmla="*/ 2963242 w 3114827"/>
                <a:gd name="connsiteY45" fmla="*/ 1275911 h 2107184"/>
                <a:gd name="connsiteX46" fmla="*/ 3026810 w 3114827"/>
                <a:gd name="connsiteY46" fmla="*/ 1305250 h 2107184"/>
                <a:gd name="connsiteX47" fmla="*/ 3026810 w 3114827"/>
                <a:gd name="connsiteY47" fmla="*/ 1305250 h 2107184"/>
                <a:gd name="connsiteX48" fmla="*/ 2953463 w 3114827"/>
                <a:gd name="connsiteY48" fmla="*/ 1368818 h 2107184"/>
                <a:gd name="connsiteX49" fmla="*/ 2885005 w 3114827"/>
                <a:gd name="connsiteY49" fmla="*/ 1427496 h 2107184"/>
                <a:gd name="connsiteX50" fmla="*/ 2904564 w 3114827"/>
                <a:gd name="connsiteY50" fmla="*/ 1461725 h 2107184"/>
                <a:gd name="connsiteX51" fmla="*/ 2787208 w 3114827"/>
                <a:gd name="connsiteY51" fmla="*/ 1359038 h 2107184"/>
                <a:gd name="connsiteX52" fmla="*/ 2762759 w 3114827"/>
                <a:gd name="connsiteY52" fmla="*/ 1398157 h 2107184"/>
                <a:gd name="connsiteX53" fmla="*/ 2738310 w 3114827"/>
                <a:gd name="connsiteY53" fmla="*/ 1437276 h 2107184"/>
                <a:gd name="connsiteX54" fmla="*/ 2772539 w 3114827"/>
                <a:gd name="connsiteY54" fmla="*/ 1471505 h 2107184"/>
                <a:gd name="connsiteX55" fmla="*/ 2816547 w 3114827"/>
                <a:gd name="connsiteY55" fmla="*/ 1481284 h 2107184"/>
                <a:gd name="connsiteX56" fmla="*/ 2860556 w 3114827"/>
                <a:gd name="connsiteY56" fmla="*/ 1535072 h 2107184"/>
                <a:gd name="connsiteX57" fmla="*/ 2870335 w 3114827"/>
                <a:gd name="connsiteY57" fmla="*/ 1637759 h 2107184"/>
                <a:gd name="connsiteX58" fmla="*/ 2836107 w 3114827"/>
                <a:gd name="connsiteY58" fmla="*/ 1676878 h 2107184"/>
                <a:gd name="connsiteX59" fmla="*/ 2850776 w 3114827"/>
                <a:gd name="connsiteY59" fmla="*/ 2033836 h 2107184"/>
                <a:gd name="connsiteX60" fmla="*/ 2845886 w 3114827"/>
                <a:gd name="connsiteY60" fmla="*/ 2082734 h 2107184"/>
                <a:gd name="connsiteX61" fmla="*/ 2733420 w 3114827"/>
                <a:gd name="connsiteY61" fmla="*/ 2043616 h 2107184"/>
                <a:gd name="connsiteX62" fmla="*/ 2474258 w 3114827"/>
                <a:gd name="connsiteY62" fmla="*/ 2043616 h 2107184"/>
                <a:gd name="connsiteX63" fmla="*/ 2107520 w 3114827"/>
                <a:gd name="connsiteY63" fmla="*/ 2107184 h 2107184"/>
                <a:gd name="connsiteX64" fmla="*/ 1848359 w 3114827"/>
                <a:gd name="connsiteY64" fmla="*/ 2068065 h 2107184"/>
                <a:gd name="connsiteX65" fmla="*/ 1638096 w 3114827"/>
                <a:gd name="connsiteY65" fmla="*/ 2082734 h 2107184"/>
                <a:gd name="connsiteX66" fmla="*/ 889950 w 3114827"/>
                <a:gd name="connsiteY66" fmla="*/ 2063175 h 2107184"/>
                <a:gd name="connsiteX67" fmla="*/ 889950 w 3114827"/>
                <a:gd name="connsiteY67" fmla="*/ 1784454 h 2107184"/>
                <a:gd name="connsiteX68" fmla="*/ 821493 w 3114827"/>
                <a:gd name="connsiteY68" fmla="*/ 1760005 h 2107184"/>
                <a:gd name="connsiteX69" fmla="*/ 757925 w 3114827"/>
                <a:gd name="connsiteY69" fmla="*/ 1569301 h 2107184"/>
                <a:gd name="connsiteX70" fmla="*/ 518323 w 3114827"/>
                <a:gd name="connsiteY70" fmla="*/ 1652429 h 2107184"/>
                <a:gd name="connsiteX71" fmla="*/ 484094 w 3114827"/>
                <a:gd name="connsiteY71" fmla="*/ 1505733 h 2107184"/>
                <a:gd name="connsiteX72" fmla="*/ 337398 w 3114827"/>
                <a:gd name="connsiteY72" fmla="*/ 1505733 h 2107184"/>
                <a:gd name="connsiteX73" fmla="*/ 171144 w 3114827"/>
                <a:gd name="connsiteY73" fmla="*/ 1500844 h 2107184"/>
                <a:gd name="connsiteX74" fmla="*/ 180924 w 3114827"/>
                <a:gd name="connsiteY74" fmla="*/ 1378598 h 2107184"/>
                <a:gd name="connsiteX75" fmla="*/ 141805 w 3114827"/>
                <a:gd name="connsiteY75" fmla="*/ 1266131 h 2107184"/>
                <a:gd name="connsiteX76" fmla="*/ 34228 w 3114827"/>
                <a:gd name="connsiteY76" fmla="*/ 1256352 h 2107184"/>
                <a:gd name="connsiteX77" fmla="*/ 0 w 3114827"/>
                <a:gd name="connsiteY77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13684 w 3114827"/>
                <a:gd name="connsiteY5" fmla="*/ 89053 h 2107184"/>
                <a:gd name="connsiteX6" fmla="*/ 898407 w 3114827"/>
                <a:gd name="connsiteY6" fmla="*/ 116429 h 2107184"/>
                <a:gd name="connsiteX7" fmla="*/ 667798 w 3114827"/>
                <a:gd name="connsiteY7" fmla="*/ 168567 h 2107184"/>
                <a:gd name="connsiteX8" fmla="*/ 659000 w 3114827"/>
                <a:gd name="connsiteY8" fmla="*/ 224230 h 2107184"/>
                <a:gd name="connsiteX9" fmla="*/ 1178451 w 3114827"/>
                <a:gd name="connsiteY9" fmla="*/ 513096 h 2107184"/>
                <a:gd name="connsiteX10" fmla="*/ 1266468 w 3114827"/>
                <a:gd name="connsiteY10" fmla="*/ 517986 h 2107184"/>
                <a:gd name="connsiteX11" fmla="*/ 1339816 w 3114827"/>
                <a:gd name="connsiteY11" fmla="*/ 513096 h 2107184"/>
                <a:gd name="connsiteX12" fmla="*/ 1388714 w 3114827"/>
                <a:gd name="connsiteY12" fmla="*/ 488647 h 2107184"/>
                <a:gd name="connsiteX13" fmla="*/ 1481621 w 3114827"/>
                <a:gd name="connsiteY13" fmla="*/ 503316 h 2107184"/>
                <a:gd name="connsiteX14" fmla="*/ 1510960 w 3114827"/>
                <a:gd name="connsiteY14" fmla="*/ 615783 h 2107184"/>
                <a:gd name="connsiteX15" fmla="*/ 1677215 w 3114827"/>
                <a:gd name="connsiteY15" fmla="*/ 586444 h 2107184"/>
                <a:gd name="connsiteX16" fmla="*/ 1682104 w 3114827"/>
                <a:gd name="connsiteY16" fmla="*/ 630452 h 2107184"/>
                <a:gd name="connsiteX17" fmla="*/ 1672325 w 3114827"/>
                <a:gd name="connsiteY17" fmla="*/ 659791 h 2107184"/>
                <a:gd name="connsiteX18" fmla="*/ 1677215 w 3114827"/>
                <a:gd name="connsiteY18" fmla="*/ 698910 h 2107184"/>
                <a:gd name="connsiteX19" fmla="*/ 1760342 w 3114827"/>
                <a:gd name="connsiteY19" fmla="*/ 679351 h 2107184"/>
                <a:gd name="connsiteX20" fmla="*/ 1814130 w 3114827"/>
                <a:gd name="connsiteY20" fmla="*/ 806486 h 2107184"/>
                <a:gd name="connsiteX21" fmla="*/ 2141749 w 3114827"/>
                <a:gd name="connsiteY21" fmla="*/ 816266 h 2107184"/>
                <a:gd name="connsiteX22" fmla="*/ 2244436 w 3114827"/>
                <a:gd name="connsiteY22" fmla="*/ 874944 h 2107184"/>
                <a:gd name="connsiteX23" fmla="*/ 2254216 w 3114827"/>
                <a:gd name="connsiteY23" fmla="*/ 943402 h 2107184"/>
                <a:gd name="connsiteX24" fmla="*/ 2312894 w 3114827"/>
                <a:gd name="connsiteY24" fmla="*/ 943402 h 2107184"/>
                <a:gd name="connsiteX25" fmla="*/ 2317784 w 3114827"/>
                <a:gd name="connsiteY25" fmla="*/ 972741 h 2107184"/>
                <a:gd name="connsiteX26" fmla="*/ 2317784 w 3114827"/>
                <a:gd name="connsiteY26" fmla="*/ 972741 h 2107184"/>
                <a:gd name="connsiteX27" fmla="*/ 2352012 w 3114827"/>
                <a:gd name="connsiteY27" fmla="*/ 1011860 h 2107184"/>
                <a:gd name="connsiteX28" fmla="*/ 2425360 w 3114827"/>
                <a:gd name="connsiteY28" fmla="*/ 1021639 h 2107184"/>
                <a:gd name="connsiteX29" fmla="*/ 2435140 w 3114827"/>
                <a:gd name="connsiteY29" fmla="*/ 1094987 h 2107184"/>
                <a:gd name="connsiteX30" fmla="*/ 2469369 w 3114827"/>
                <a:gd name="connsiteY30" fmla="*/ 1094987 h 2107184"/>
                <a:gd name="connsiteX31" fmla="*/ 2498708 w 3114827"/>
                <a:gd name="connsiteY31" fmla="*/ 1070538 h 2107184"/>
                <a:gd name="connsiteX32" fmla="*/ 2493818 w 3114827"/>
                <a:gd name="connsiteY32" fmla="*/ 1016749 h 2107184"/>
                <a:gd name="connsiteX33" fmla="*/ 2518267 w 3114827"/>
                <a:gd name="connsiteY33" fmla="*/ 879834 h 2107184"/>
                <a:gd name="connsiteX34" fmla="*/ 2581835 w 3114827"/>
                <a:gd name="connsiteY34" fmla="*/ 821156 h 2107184"/>
                <a:gd name="connsiteX35" fmla="*/ 2625843 w 3114827"/>
                <a:gd name="connsiteY35" fmla="*/ 840715 h 2107184"/>
                <a:gd name="connsiteX36" fmla="*/ 2699191 w 3114827"/>
                <a:gd name="connsiteY36" fmla="*/ 1036310 h 2107184"/>
                <a:gd name="connsiteX37" fmla="*/ 2738310 w 3114827"/>
                <a:gd name="connsiteY37" fmla="*/ 1036308 h 2107184"/>
                <a:gd name="connsiteX38" fmla="*/ 2796988 w 3114827"/>
                <a:gd name="connsiteY38" fmla="*/ 1002080 h 2107184"/>
                <a:gd name="connsiteX39" fmla="*/ 2953463 w 3114827"/>
                <a:gd name="connsiteY39" fmla="*/ 1055869 h 2107184"/>
                <a:gd name="connsiteX40" fmla="*/ 3075709 w 3114827"/>
                <a:gd name="connsiteY40" fmla="*/ 1002080 h 2107184"/>
                <a:gd name="connsiteX41" fmla="*/ 3114827 w 3114827"/>
                <a:gd name="connsiteY41" fmla="*/ 1055868 h 2107184"/>
                <a:gd name="connsiteX42" fmla="*/ 3017031 w 3114827"/>
                <a:gd name="connsiteY42" fmla="*/ 1178114 h 2107184"/>
                <a:gd name="connsiteX43" fmla="*/ 3007251 w 3114827"/>
                <a:gd name="connsiteY43" fmla="*/ 1246572 h 2107184"/>
                <a:gd name="connsiteX44" fmla="*/ 2963242 w 3114827"/>
                <a:gd name="connsiteY44" fmla="*/ 1275911 h 2107184"/>
                <a:gd name="connsiteX45" fmla="*/ 2963242 w 3114827"/>
                <a:gd name="connsiteY45" fmla="*/ 1275911 h 2107184"/>
                <a:gd name="connsiteX46" fmla="*/ 3026810 w 3114827"/>
                <a:gd name="connsiteY46" fmla="*/ 1305250 h 2107184"/>
                <a:gd name="connsiteX47" fmla="*/ 3026810 w 3114827"/>
                <a:gd name="connsiteY47" fmla="*/ 1305250 h 2107184"/>
                <a:gd name="connsiteX48" fmla="*/ 2953463 w 3114827"/>
                <a:gd name="connsiteY48" fmla="*/ 1368818 h 2107184"/>
                <a:gd name="connsiteX49" fmla="*/ 2885005 w 3114827"/>
                <a:gd name="connsiteY49" fmla="*/ 1427496 h 2107184"/>
                <a:gd name="connsiteX50" fmla="*/ 2904564 w 3114827"/>
                <a:gd name="connsiteY50" fmla="*/ 1461725 h 2107184"/>
                <a:gd name="connsiteX51" fmla="*/ 2787208 w 3114827"/>
                <a:gd name="connsiteY51" fmla="*/ 1359038 h 2107184"/>
                <a:gd name="connsiteX52" fmla="*/ 2762759 w 3114827"/>
                <a:gd name="connsiteY52" fmla="*/ 1398157 h 2107184"/>
                <a:gd name="connsiteX53" fmla="*/ 2738310 w 3114827"/>
                <a:gd name="connsiteY53" fmla="*/ 1437276 h 2107184"/>
                <a:gd name="connsiteX54" fmla="*/ 2772539 w 3114827"/>
                <a:gd name="connsiteY54" fmla="*/ 1471505 h 2107184"/>
                <a:gd name="connsiteX55" fmla="*/ 2816547 w 3114827"/>
                <a:gd name="connsiteY55" fmla="*/ 1481284 h 2107184"/>
                <a:gd name="connsiteX56" fmla="*/ 2860556 w 3114827"/>
                <a:gd name="connsiteY56" fmla="*/ 1535072 h 2107184"/>
                <a:gd name="connsiteX57" fmla="*/ 2870335 w 3114827"/>
                <a:gd name="connsiteY57" fmla="*/ 1637759 h 2107184"/>
                <a:gd name="connsiteX58" fmla="*/ 2836107 w 3114827"/>
                <a:gd name="connsiteY58" fmla="*/ 1676878 h 2107184"/>
                <a:gd name="connsiteX59" fmla="*/ 2850776 w 3114827"/>
                <a:gd name="connsiteY59" fmla="*/ 2033836 h 2107184"/>
                <a:gd name="connsiteX60" fmla="*/ 2845886 w 3114827"/>
                <a:gd name="connsiteY60" fmla="*/ 2082734 h 2107184"/>
                <a:gd name="connsiteX61" fmla="*/ 2733420 w 3114827"/>
                <a:gd name="connsiteY61" fmla="*/ 2043616 h 2107184"/>
                <a:gd name="connsiteX62" fmla="*/ 2474258 w 3114827"/>
                <a:gd name="connsiteY62" fmla="*/ 2043616 h 2107184"/>
                <a:gd name="connsiteX63" fmla="*/ 2107520 w 3114827"/>
                <a:gd name="connsiteY63" fmla="*/ 2107184 h 2107184"/>
                <a:gd name="connsiteX64" fmla="*/ 1848359 w 3114827"/>
                <a:gd name="connsiteY64" fmla="*/ 2068065 h 2107184"/>
                <a:gd name="connsiteX65" fmla="*/ 1638096 w 3114827"/>
                <a:gd name="connsiteY65" fmla="*/ 2082734 h 2107184"/>
                <a:gd name="connsiteX66" fmla="*/ 889950 w 3114827"/>
                <a:gd name="connsiteY66" fmla="*/ 2063175 h 2107184"/>
                <a:gd name="connsiteX67" fmla="*/ 889950 w 3114827"/>
                <a:gd name="connsiteY67" fmla="*/ 1784454 h 2107184"/>
                <a:gd name="connsiteX68" fmla="*/ 821493 w 3114827"/>
                <a:gd name="connsiteY68" fmla="*/ 1760005 h 2107184"/>
                <a:gd name="connsiteX69" fmla="*/ 757925 w 3114827"/>
                <a:gd name="connsiteY69" fmla="*/ 1569301 h 2107184"/>
                <a:gd name="connsiteX70" fmla="*/ 518323 w 3114827"/>
                <a:gd name="connsiteY70" fmla="*/ 1652429 h 2107184"/>
                <a:gd name="connsiteX71" fmla="*/ 484094 w 3114827"/>
                <a:gd name="connsiteY71" fmla="*/ 1505733 h 2107184"/>
                <a:gd name="connsiteX72" fmla="*/ 337398 w 3114827"/>
                <a:gd name="connsiteY72" fmla="*/ 1505733 h 2107184"/>
                <a:gd name="connsiteX73" fmla="*/ 171144 w 3114827"/>
                <a:gd name="connsiteY73" fmla="*/ 1500844 h 2107184"/>
                <a:gd name="connsiteX74" fmla="*/ 180924 w 3114827"/>
                <a:gd name="connsiteY74" fmla="*/ 1378598 h 2107184"/>
                <a:gd name="connsiteX75" fmla="*/ 141805 w 3114827"/>
                <a:gd name="connsiteY75" fmla="*/ 1266131 h 2107184"/>
                <a:gd name="connsiteX76" fmla="*/ 34228 w 3114827"/>
                <a:gd name="connsiteY76" fmla="*/ 1256352 h 2107184"/>
                <a:gd name="connsiteX77" fmla="*/ 0 w 3114827"/>
                <a:gd name="connsiteY77" fmla="*/ 615783 h 2107184"/>
                <a:gd name="connsiteX0" fmla="*/ 0 w 3114827"/>
                <a:gd name="connsiteY0" fmla="*/ 615783 h 2107184"/>
                <a:gd name="connsiteX1" fmla="*/ 4011 w 3114827"/>
                <a:gd name="connsiteY1" fmla="*/ 336535 h 2107184"/>
                <a:gd name="connsiteX2" fmla="*/ 107489 w 3114827"/>
                <a:gd name="connsiteY2" fmla="*/ 324793 h 2107184"/>
                <a:gd name="connsiteX3" fmla="*/ 100856 w 3114827"/>
                <a:gd name="connsiteY3" fmla="*/ 104605 h 2107184"/>
                <a:gd name="connsiteX4" fmla="*/ 539873 w 3114827"/>
                <a:gd name="connsiteY4" fmla="*/ 0 h 2107184"/>
                <a:gd name="connsiteX5" fmla="*/ 613684 w 3114827"/>
                <a:gd name="connsiteY5" fmla="*/ 89053 h 2107184"/>
                <a:gd name="connsiteX6" fmla="*/ 871030 w 3114827"/>
                <a:gd name="connsiteY6" fmla="*/ 119167 h 2107184"/>
                <a:gd name="connsiteX7" fmla="*/ 667798 w 3114827"/>
                <a:gd name="connsiteY7" fmla="*/ 168567 h 2107184"/>
                <a:gd name="connsiteX8" fmla="*/ 659000 w 3114827"/>
                <a:gd name="connsiteY8" fmla="*/ 224230 h 2107184"/>
                <a:gd name="connsiteX9" fmla="*/ 1178451 w 3114827"/>
                <a:gd name="connsiteY9" fmla="*/ 513096 h 2107184"/>
                <a:gd name="connsiteX10" fmla="*/ 1266468 w 3114827"/>
                <a:gd name="connsiteY10" fmla="*/ 517986 h 2107184"/>
                <a:gd name="connsiteX11" fmla="*/ 1339816 w 3114827"/>
                <a:gd name="connsiteY11" fmla="*/ 513096 h 2107184"/>
                <a:gd name="connsiteX12" fmla="*/ 1388714 w 3114827"/>
                <a:gd name="connsiteY12" fmla="*/ 488647 h 2107184"/>
                <a:gd name="connsiteX13" fmla="*/ 1481621 w 3114827"/>
                <a:gd name="connsiteY13" fmla="*/ 503316 h 2107184"/>
                <a:gd name="connsiteX14" fmla="*/ 1510960 w 3114827"/>
                <a:gd name="connsiteY14" fmla="*/ 615783 h 2107184"/>
                <a:gd name="connsiteX15" fmla="*/ 1677215 w 3114827"/>
                <a:gd name="connsiteY15" fmla="*/ 586444 h 2107184"/>
                <a:gd name="connsiteX16" fmla="*/ 1682104 w 3114827"/>
                <a:gd name="connsiteY16" fmla="*/ 630452 h 2107184"/>
                <a:gd name="connsiteX17" fmla="*/ 1672325 w 3114827"/>
                <a:gd name="connsiteY17" fmla="*/ 659791 h 2107184"/>
                <a:gd name="connsiteX18" fmla="*/ 1677215 w 3114827"/>
                <a:gd name="connsiteY18" fmla="*/ 698910 h 2107184"/>
                <a:gd name="connsiteX19" fmla="*/ 1760342 w 3114827"/>
                <a:gd name="connsiteY19" fmla="*/ 679351 h 2107184"/>
                <a:gd name="connsiteX20" fmla="*/ 1814130 w 3114827"/>
                <a:gd name="connsiteY20" fmla="*/ 806486 h 2107184"/>
                <a:gd name="connsiteX21" fmla="*/ 2141749 w 3114827"/>
                <a:gd name="connsiteY21" fmla="*/ 816266 h 2107184"/>
                <a:gd name="connsiteX22" fmla="*/ 2244436 w 3114827"/>
                <a:gd name="connsiteY22" fmla="*/ 874944 h 2107184"/>
                <a:gd name="connsiteX23" fmla="*/ 2254216 w 3114827"/>
                <a:gd name="connsiteY23" fmla="*/ 943402 h 2107184"/>
                <a:gd name="connsiteX24" fmla="*/ 2312894 w 3114827"/>
                <a:gd name="connsiteY24" fmla="*/ 943402 h 2107184"/>
                <a:gd name="connsiteX25" fmla="*/ 2317784 w 3114827"/>
                <a:gd name="connsiteY25" fmla="*/ 972741 h 2107184"/>
                <a:gd name="connsiteX26" fmla="*/ 2317784 w 3114827"/>
                <a:gd name="connsiteY26" fmla="*/ 972741 h 2107184"/>
                <a:gd name="connsiteX27" fmla="*/ 2352012 w 3114827"/>
                <a:gd name="connsiteY27" fmla="*/ 1011860 h 2107184"/>
                <a:gd name="connsiteX28" fmla="*/ 2425360 w 3114827"/>
                <a:gd name="connsiteY28" fmla="*/ 1021639 h 2107184"/>
                <a:gd name="connsiteX29" fmla="*/ 2435140 w 3114827"/>
                <a:gd name="connsiteY29" fmla="*/ 1094987 h 2107184"/>
                <a:gd name="connsiteX30" fmla="*/ 2469369 w 3114827"/>
                <a:gd name="connsiteY30" fmla="*/ 1094987 h 2107184"/>
                <a:gd name="connsiteX31" fmla="*/ 2498708 w 3114827"/>
                <a:gd name="connsiteY31" fmla="*/ 1070538 h 2107184"/>
                <a:gd name="connsiteX32" fmla="*/ 2493818 w 3114827"/>
                <a:gd name="connsiteY32" fmla="*/ 1016749 h 2107184"/>
                <a:gd name="connsiteX33" fmla="*/ 2518267 w 3114827"/>
                <a:gd name="connsiteY33" fmla="*/ 879834 h 2107184"/>
                <a:gd name="connsiteX34" fmla="*/ 2581835 w 3114827"/>
                <a:gd name="connsiteY34" fmla="*/ 821156 h 2107184"/>
                <a:gd name="connsiteX35" fmla="*/ 2625843 w 3114827"/>
                <a:gd name="connsiteY35" fmla="*/ 840715 h 2107184"/>
                <a:gd name="connsiteX36" fmla="*/ 2699191 w 3114827"/>
                <a:gd name="connsiteY36" fmla="*/ 1036310 h 2107184"/>
                <a:gd name="connsiteX37" fmla="*/ 2738310 w 3114827"/>
                <a:gd name="connsiteY37" fmla="*/ 1036308 h 2107184"/>
                <a:gd name="connsiteX38" fmla="*/ 2796988 w 3114827"/>
                <a:gd name="connsiteY38" fmla="*/ 1002080 h 2107184"/>
                <a:gd name="connsiteX39" fmla="*/ 2953463 w 3114827"/>
                <a:gd name="connsiteY39" fmla="*/ 1055869 h 2107184"/>
                <a:gd name="connsiteX40" fmla="*/ 3075709 w 3114827"/>
                <a:gd name="connsiteY40" fmla="*/ 1002080 h 2107184"/>
                <a:gd name="connsiteX41" fmla="*/ 3114827 w 3114827"/>
                <a:gd name="connsiteY41" fmla="*/ 1055868 h 2107184"/>
                <a:gd name="connsiteX42" fmla="*/ 3017031 w 3114827"/>
                <a:gd name="connsiteY42" fmla="*/ 1178114 h 2107184"/>
                <a:gd name="connsiteX43" fmla="*/ 3007251 w 3114827"/>
                <a:gd name="connsiteY43" fmla="*/ 1246572 h 2107184"/>
                <a:gd name="connsiteX44" fmla="*/ 2963242 w 3114827"/>
                <a:gd name="connsiteY44" fmla="*/ 1275911 h 2107184"/>
                <a:gd name="connsiteX45" fmla="*/ 2963242 w 3114827"/>
                <a:gd name="connsiteY45" fmla="*/ 1275911 h 2107184"/>
                <a:gd name="connsiteX46" fmla="*/ 3026810 w 3114827"/>
                <a:gd name="connsiteY46" fmla="*/ 1305250 h 2107184"/>
                <a:gd name="connsiteX47" fmla="*/ 3026810 w 3114827"/>
                <a:gd name="connsiteY47" fmla="*/ 1305250 h 2107184"/>
                <a:gd name="connsiteX48" fmla="*/ 2953463 w 3114827"/>
                <a:gd name="connsiteY48" fmla="*/ 1368818 h 2107184"/>
                <a:gd name="connsiteX49" fmla="*/ 2885005 w 3114827"/>
                <a:gd name="connsiteY49" fmla="*/ 1427496 h 2107184"/>
                <a:gd name="connsiteX50" fmla="*/ 2904564 w 3114827"/>
                <a:gd name="connsiteY50" fmla="*/ 1461725 h 2107184"/>
                <a:gd name="connsiteX51" fmla="*/ 2787208 w 3114827"/>
                <a:gd name="connsiteY51" fmla="*/ 1359038 h 2107184"/>
                <a:gd name="connsiteX52" fmla="*/ 2762759 w 3114827"/>
                <a:gd name="connsiteY52" fmla="*/ 1398157 h 2107184"/>
                <a:gd name="connsiteX53" fmla="*/ 2738310 w 3114827"/>
                <a:gd name="connsiteY53" fmla="*/ 1437276 h 2107184"/>
                <a:gd name="connsiteX54" fmla="*/ 2772539 w 3114827"/>
                <a:gd name="connsiteY54" fmla="*/ 1471505 h 2107184"/>
                <a:gd name="connsiteX55" fmla="*/ 2816547 w 3114827"/>
                <a:gd name="connsiteY55" fmla="*/ 1481284 h 2107184"/>
                <a:gd name="connsiteX56" fmla="*/ 2860556 w 3114827"/>
                <a:gd name="connsiteY56" fmla="*/ 1535072 h 2107184"/>
                <a:gd name="connsiteX57" fmla="*/ 2870335 w 3114827"/>
                <a:gd name="connsiteY57" fmla="*/ 1637759 h 2107184"/>
                <a:gd name="connsiteX58" fmla="*/ 2836107 w 3114827"/>
                <a:gd name="connsiteY58" fmla="*/ 1676878 h 2107184"/>
                <a:gd name="connsiteX59" fmla="*/ 2850776 w 3114827"/>
                <a:gd name="connsiteY59" fmla="*/ 2033836 h 2107184"/>
                <a:gd name="connsiteX60" fmla="*/ 2845886 w 3114827"/>
                <a:gd name="connsiteY60" fmla="*/ 2082734 h 2107184"/>
                <a:gd name="connsiteX61" fmla="*/ 2733420 w 3114827"/>
                <a:gd name="connsiteY61" fmla="*/ 2043616 h 2107184"/>
                <a:gd name="connsiteX62" fmla="*/ 2474258 w 3114827"/>
                <a:gd name="connsiteY62" fmla="*/ 2043616 h 2107184"/>
                <a:gd name="connsiteX63" fmla="*/ 2107520 w 3114827"/>
                <a:gd name="connsiteY63" fmla="*/ 2107184 h 2107184"/>
                <a:gd name="connsiteX64" fmla="*/ 1848359 w 3114827"/>
                <a:gd name="connsiteY64" fmla="*/ 2068065 h 2107184"/>
                <a:gd name="connsiteX65" fmla="*/ 1638096 w 3114827"/>
                <a:gd name="connsiteY65" fmla="*/ 2082734 h 2107184"/>
                <a:gd name="connsiteX66" fmla="*/ 889950 w 3114827"/>
                <a:gd name="connsiteY66" fmla="*/ 2063175 h 2107184"/>
                <a:gd name="connsiteX67" fmla="*/ 889950 w 3114827"/>
                <a:gd name="connsiteY67" fmla="*/ 1784454 h 2107184"/>
                <a:gd name="connsiteX68" fmla="*/ 821493 w 3114827"/>
                <a:gd name="connsiteY68" fmla="*/ 1760005 h 2107184"/>
                <a:gd name="connsiteX69" fmla="*/ 757925 w 3114827"/>
                <a:gd name="connsiteY69" fmla="*/ 1569301 h 2107184"/>
                <a:gd name="connsiteX70" fmla="*/ 518323 w 3114827"/>
                <a:gd name="connsiteY70" fmla="*/ 1652429 h 2107184"/>
                <a:gd name="connsiteX71" fmla="*/ 484094 w 3114827"/>
                <a:gd name="connsiteY71" fmla="*/ 1505733 h 2107184"/>
                <a:gd name="connsiteX72" fmla="*/ 337398 w 3114827"/>
                <a:gd name="connsiteY72" fmla="*/ 1505733 h 2107184"/>
                <a:gd name="connsiteX73" fmla="*/ 171144 w 3114827"/>
                <a:gd name="connsiteY73" fmla="*/ 1500844 h 2107184"/>
                <a:gd name="connsiteX74" fmla="*/ 180924 w 3114827"/>
                <a:gd name="connsiteY74" fmla="*/ 1378598 h 2107184"/>
                <a:gd name="connsiteX75" fmla="*/ 141805 w 3114827"/>
                <a:gd name="connsiteY75" fmla="*/ 1266131 h 2107184"/>
                <a:gd name="connsiteX76" fmla="*/ 34228 w 3114827"/>
                <a:gd name="connsiteY76" fmla="*/ 1256352 h 2107184"/>
                <a:gd name="connsiteX77" fmla="*/ 0 w 3114827"/>
                <a:gd name="connsiteY77" fmla="*/ 615783 h 2107184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638096 w 3114827"/>
                <a:gd name="connsiteY65" fmla="*/ 2193535 h 2217985"/>
                <a:gd name="connsiteX66" fmla="*/ 889950 w 3114827"/>
                <a:gd name="connsiteY66" fmla="*/ 2173976 h 2217985"/>
                <a:gd name="connsiteX67" fmla="*/ 889950 w 3114827"/>
                <a:gd name="connsiteY67" fmla="*/ 1895255 h 2217985"/>
                <a:gd name="connsiteX68" fmla="*/ 821493 w 3114827"/>
                <a:gd name="connsiteY68" fmla="*/ 1870806 h 2217985"/>
                <a:gd name="connsiteX69" fmla="*/ 757925 w 3114827"/>
                <a:gd name="connsiteY69" fmla="*/ 1680102 h 2217985"/>
                <a:gd name="connsiteX70" fmla="*/ 518323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638096 w 3114827"/>
                <a:gd name="connsiteY65" fmla="*/ 2193535 h 2217985"/>
                <a:gd name="connsiteX66" fmla="*/ 889950 w 3114827"/>
                <a:gd name="connsiteY66" fmla="*/ 2173976 h 2217985"/>
                <a:gd name="connsiteX67" fmla="*/ 889950 w 3114827"/>
                <a:gd name="connsiteY67" fmla="*/ 1895255 h 2217985"/>
                <a:gd name="connsiteX68" fmla="*/ 821493 w 3114827"/>
                <a:gd name="connsiteY68" fmla="*/ 1870806 h 2217985"/>
                <a:gd name="connsiteX69" fmla="*/ 757925 w 3114827"/>
                <a:gd name="connsiteY69" fmla="*/ 1680102 h 2217985"/>
                <a:gd name="connsiteX70" fmla="*/ 496421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638096 w 3114827"/>
                <a:gd name="connsiteY65" fmla="*/ 2193535 h 2217985"/>
                <a:gd name="connsiteX66" fmla="*/ 889950 w 3114827"/>
                <a:gd name="connsiteY66" fmla="*/ 2173976 h 2217985"/>
                <a:gd name="connsiteX67" fmla="*/ 889950 w 3114827"/>
                <a:gd name="connsiteY67" fmla="*/ 1895255 h 2217985"/>
                <a:gd name="connsiteX68" fmla="*/ 783165 w 3114827"/>
                <a:gd name="connsiteY68" fmla="*/ 1774986 h 2217985"/>
                <a:gd name="connsiteX69" fmla="*/ 757925 w 3114827"/>
                <a:gd name="connsiteY69" fmla="*/ 1680102 h 2217985"/>
                <a:gd name="connsiteX70" fmla="*/ 496421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638096 w 3114827"/>
                <a:gd name="connsiteY65" fmla="*/ 2193535 h 2217985"/>
                <a:gd name="connsiteX66" fmla="*/ 889950 w 3114827"/>
                <a:gd name="connsiteY66" fmla="*/ 2173976 h 2217985"/>
                <a:gd name="connsiteX67" fmla="*/ 870786 w 3114827"/>
                <a:gd name="connsiteY67" fmla="*/ 1791221 h 2217985"/>
                <a:gd name="connsiteX68" fmla="*/ 783165 w 3114827"/>
                <a:gd name="connsiteY68" fmla="*/ 1774986 h 2217985"/>
                <a:gd name="connsiteX69" fmla="*/ 757925 w 3114827"/>
                <a:gd name="connsiteY69" fmla="*/ 1680102 h 2217985"/>
                <a:gd name="connsiteX70" fmla="*/ 496421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638096 w 3114827"/>
                <a:gd name="connsiteY65" fmla="*/ 2193535 h 2217985"/>
                <a:gd name="connsiteX66" fmla="*/ 909114 w 3114827"/>
                <a:gd name="connsiteY66" fmla="*/ 2094582 h 2217985"/>
                <a:gd name="connsiteX67" fmla="*/ 870786 w 3114827"/>
                <a:gd name="connsiteY67" fmla="*/ 1791221 h 2217985"/>
                <a:gd name="connsiteX68" fmla="*/ 783165 w 3114827"/>
                <a:gd name="connsiteY68" fmla="*/ 1774986 h 2217985"/>
                <a:gd name="connsiteX69" fmla="*/ 757925 w 3114827"/>
                <a:gd name="connsiteY69" fmla="*/ 1680102 h 2217985"/>
                <a:gd name="connsiteX70" fmla="*/ 496421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217985"/>
                <a:gd name="connsiteX1" fmla="*/ 4011 w 3114827"/>
                <a:gd name="connsiteY1" fmla="*/ 447336 h 2217985"/>
                <a:gd name="connsiteX2" fmla="*/ 107489 w 3114827"/>
                <a:gd name="connsiteY2" fmla="*/ 435594 h 2217985"/>
                <a:gd name="connsiteX3" fmla="*/ 100856 w 3114827"/>
                <a:gd name="connsiteY3" fmla="*/ 215406 h 2217985"/>
                <a:gd name="connsiteX4" fmla="*/ 539873 w 3114827"/>
                <a:gd name="connsiteY4" fmla="*/ 110801 h 2217985"/>
                <a:gd name="connsiteX5" fmla="*/ 772472 w 3114827"/>
                <a:gd name="connsiteY5" fmla="*/ 0 h 2217985"/>
                <a:gd name="connsiteX6" fmla="*/ 871030 w 3114827"/>
                <a:gd name="connsiteY6" fmla="*/ 229968 h 2217985"/>
                <a:gd name="connsiteX7" fmla="*/ 667798 w 3114827"/>
                <a:gd name="connsiteY7" fmla="*/ 279368 h 2217985"/>
                <a:gd name="connsiteX8" fmla="*/ 659000 w 3114827"/>
                <a:gd name="connsiteY8" fmla="*/ 335031 h 2217985"/>
                <a:gd name="connsiteX9" fmla="*/ 1178451 w 3114827"/>
                <a:gd name="connsiteY9" fmla="*/ 623897 h 2217985"/>
                <a:gd name="connsiteX10" fmla="*/ 1266468 w 3114827"/>
                <a:gd name="connsiteY10" fmla="*/ 628787 h 2217985"/>
                <a:gd name="connsiteX11" fmla="*/ 1339816 w 3114827"/>
                <a:gd name="connsiteY11" fmla="*/ 623897 h 2217985"/>
                <a:gd name="connsiteX12" fmla="*/ 1388714 w 3114827"/>
                <a:gd name="connsiteY12" fmla="*/ 599448 h 2217985"/>
                <a:gd name="connsiteX13" fmla="*/ 1481621 w 3114827"/>
                <a:gd name="connsiteY13" fmla="*/ 614117 h 2217985"/>
                <a:gd name="connsiteX14" fmla="*/ 1510960 w 3114827"/>
                <a:gd name="connsiteY14" fmla="*/ 726584 h 2217985"/>
                <a:gd name="connsiteX15" fmla="*/ 1677215 w 3114827"/>
                <a:gd name="connsiteY15" fmla="*/ 697245 h 2217985"/>
                <a:gd name="connsiteX16" fmla="*/ 1682104 w 3114827"/>
                <a:gd name="connsiteY16" fmla="*/ 741253 h 2217985"/>
                <a:gd name="connsiteX17" fmla="*/ 1672325 w 3114827"/>
                <a:gd name="connsiteY17" fmla="*/ 770592 h 2217985"/>
                <a:gd name="connsiteX18" fmla="*/ 1677215 w 3114827"/>
                <a:gd name="connsiteY18" fmla="*/ 809711 h 2217985"/>
                <a:gd name="connsiteX19" fmla="*/ 1760342 w 3114827"/>
                <a:gd name="connsiteY19" fmla="*/ 790152 h 2217985"/>
                <a:gd name="connsiteX20" fmla="*/ 1814130 w 3114827"/>
                <a:gd name="connsiteY20" fmla="*/ 917287 h 2217985"/>
                <a:gd name="connsiteX21" fmla="*/ 2141749 w 3114827"/>
                <a:gd name="connsiteY21" fmla="*/ 927067 h 2217985"/>
                <a:gd name="connsiteX22" fmla="*/ 2244436 w 3114827"/>
                <a:gd name="connsiteY22" fmla="*/ 985745 h 2217985"/>
                <a:gd name="connsiteX23" fmla="*/ 2254216 w 3114827"/>
                <a:gd name="connsiteY23" fmla="*/ 1054203 h 2217985"/>
                <a:gd name="connsiteX24" fmla="*/ 2312894 w 3114827"/>
                <a:gd name="connsiteY24" fmla="*/ 1054203 h 2217985"/>
                <a:gd name="connsiteX25" fmla="*/ 2317784 w 3114827"/>
                <a:gd name="connsiteY25" fmla="*/ 1083542 h 2217985"/>
                <a:gd name="connsiteX26" fmla="*/ 2317784 w 3114827"/>
                <a:gd name="connsiteY26" fmla="*/ 1083542 h 2217985"/>
                <a:gd name="connsiteX27" fmla="*/ 2352012 w 3114827"/>
                <a:gd name="connsiteY27" fmla="*/ 1122661 h 2217985"/>
                <a:gd name="connsiteX28" fmla="*/ 2425360 w 3114827"/>
                <a:gd name="connsiteY28" fmla="*/ 1132440 h 2217985"/>
                <a:gd name="connsiteX29" fmla="*/ 2435140 w 3114827"/>
                <a:gd name="connsiteY29" fmla="*/ 1205788 h 2217985"/>
                <a:gd name="connsiteX30" fmla="*/ 2469369 w 3114827"/>
                <a:gd name="connsiteY30" fmla="*/ 1205788 h 2217985"/>
                <a:gd name="connsiteX31" fmla="*/ 2498708 w 3114827"/>
                <a:gd name="connsiteY31" fmla="*/ 1181339 h 2217985"/>
                <a:gd name="connsiteX32" fmla="*/ 2493818 w 3114827"/>
                <a:gd name="connsiteY32" fmla="*/ 1127550 h 2217985"/>
                <a:gd name="connsiteX33" fmla="*/ 2518267 w 3114827"/>
                <a:gd name="connsiteY33" fmla="*/ 990635 h 2217985"/>
                <a:gd name="connsiteX34" fmla="*/ 2581835 w 3114827"/>
                <a:gd name="connsiteY34" fmla="*/ 931957 h 2217985"/>
                <a:gd name="connsiteX35" fmla="*/ 2625843 w 3114827"/>
                <a:gd name="connsiteY35" fmla="*/ 951516 h 2217985"/>
                <a:gd name="connsiteX36" fmla="*/ 2699191 w 3114827"/>
                <a:gd name="connsiteY36" fmla="*/ 1147111 h 2217985"/>
                <a:gd name="connsiteX37" fmla="*/ 2738310 w 3114827"/>
                <a:gd name="connsiteY37" fmla="*/ 1147109 h 2217985"/>
                <a:gd name="connsiteX38" fmla="*/ 2796988 w 3114827"/>
                <a:gd name="connsiteY38" fmla="*/ 1112881 h 2217985"/>
                <a:gd name="connsiteX39" fmla="*/ 2953463 w 3114827"/>
                <a:gd name="connsiteY39" fmla="*/ 1166670 h 2217985"/>
                <a:gd name="connsiteX40" fmla="*/ 3075709 w 3114827"/>
                <a:gd name="connsiteY40" fmla="*/ 1112881 h 2217985"/>
                <a:gd name="connsiteX41" fmla="*/ 3114827 w 3114827"/>
                <a:gd name="connsiteY41" fmla="*/ 1166669 h 2217985"/>
                <a:gd name="connsiteX42" fmla="*/ 3017031 w 3114827"/>
                <a:gd name="connsiteY42" fmla="*/ 1288915 h 2217985"/>
                <a:gd name="connsiteX43" fmla="*/ 3007251 w 3114827"/>
                <a:gd name="connsiteY43" fmla="*/ 1357373 h 2217985"/>
                <a:gd name="connsiteX44" fmla="*/ 2963242 w 3114827"/>
                <a:gd name="connsiteY44" fmla="*/ 1386712 h 2217985"/>
                <a:gd name="connsiteX45" fmla="*/ 2963242 w 3114827"/>
                <a:gd name="connsiteY45" fmla="*/ 1386712 h 2217985"/>
                <a:gd name="connsiteX46" fmla="*/ 3026810 w 3114827"/>
                <a:gd name="connsiteY46" fmla="*/ 1416051 h 2217985"/>
                <a:gd name="connsiteX47" fmla="*/ 3026810 w 3114827"/>
                <a:gd name="connsiteY47" fmla="*/ 1416051 h 2217985"/>
                <a:gd name="connsiteX48" fmla="*/ 2953463 w 3114827"/>
                <a:gd name="connsiteY48" fmla="*/ 1479619 h 2217985"/>
                <a:gd name="connsiteX49" fmla="*/ 2885005 w 3114827"/>
                <a:gd name="connsiteY49" fmla="*/ 1538297 h 2217985"/>
                <a:gd name="connsiteX50" fmla="*/ 2904564 w 3114827"/>
                <a:gd name="connsiteY50" fmla="*/ 1572526 h 2217985"/>
                <a:gd name="connsiteX51" fmla="*/ 2787208 w 3114827"/>
                <a:gd name="connsiteY51" fmla="*/ 1469839 h 2217985"/>
                <a:gd name="connsiteX52" fmla="*/ 2762759 w 3114827"/>
                <a:gd name="connsiteY52" fmla="*/ 1508958 h 2217985"/>
                <a:gd name="connsiteX53" fmla="*/ 2738310 w 3114827"/>
                <a:gd name="connsiteY53" fmla="*/ 1548077 h 2217985"/>
                <a:gd name="connsiteX54" fmla="*/ 2772539 w 3114827"/>
                <a:gd name="connsiteY54" fmla="*/ 1582306 h 2217985"/>
                <a:gd name="connsiteX55" fmla="*/ 2816547 w 3114827"/>
                <a:gd name="connsiteY55" fmla="*/ 1592085 h 2217985"/>
                <a:gd name="connsiteX56" fmla="*/ 2860556 w 3114827"/>
                <a:gd name="connsiteY56" fmla="*/ 1645873 h 2217985"/>
                <a:gd name="connsiteX57" fmla="*/ 2870335 w 3114827"/>
                <a:gd name="connsiteY57" fmla="*/ 1748560 h 2217985"/>
                <a:gd name="connsiteX58" fmla="*/ 2836107 w 3114827"/>
                <a:gd name="connsiteY58" fmla="*/ 1787679 h 2217985"/>
                <a:gd name="connsiteX59" fmla="*/ 2850776 w 3114827"/>
                <a:gd name="connsiteY59" fmla="*/ 2144637 h 2217985"/>
                <a:gd name="connsiteX60" fmla="*/ 2845886 w 3114827"/>
                <a:gd name="connsiteY60" fmla="*/ 2193535 h 2217985"/>
                <a:gd name="connsiteX61" fmla="*/ 2733420 w 3114827"/>
                <a:gd name="connsiteY61" fmla="*/ 2154417 h 2217985"/>
                <a:gd name="connsiteX62" fmla="*/ 2474258 w 3114827"/>
                <a:gd name="connsiteY62" fmla="*/ 2154417 h 2217985"/>
                <a:gd name="connsiteX63" fmla="*/ 2107520 w 3114827"/>
                <a:gd name="connsiteY63" fmla="*/ 2217985 h 2217985"/>
                <a:gd name="connsiteX64" fmla="*/ 1848359 w 3114827"/>
                <a:gd name="connsiteY64" fmla="*/ 2178866 h 2217985"/>
                <a:gd name="connsiteX65" fmla="*/ 1446455 w 3114827"/>
                <a:gd name="connsiteY65" fmla="*/ 2166157 h 2217985"/>
                <a:gd name="connsiteX66" fmla="*/ 909114 w 3114827"/>
                <a:gd name="connsiteY66" fmla="*/ 2094582 h 2217985"/>
                <a:gd name="connsiteX67" fmla="*/ 870786 w 3114827"/>
                <a:gd name="connsiteY67" fmla="*/ 1791221 h 2217985"/>
                <a:gd name="connsiteX68" fmla="*/ 783165 w 3114827"/>
                <a:gd name="connsiteY68" fmla="*/ 1774986 h 2217985"/>
                <a:gd name="connsiteX69" fmla="*/ 757925 w 3114827"/>
                <a:gd name="connsiteY69" fmla="*/ 1680102 h 2217985"/>
                <a:gd name="connsiteX70" fmla="*/ 496421 w 3114827"/>
                <a:gd name="connsiteY70" fmla="*/ 1763230 h 2217985"/>
                <a:gd name="connsiteX71" fmla="*/ 484094 w 3114827"/>
                <a:gd name="connsiteY71" fmla="*/ 1616534 h 2217985"/>
                <a:gd name="connsiteX72" fmla="*/ 337398 w 3114827"/>
                <a:gd name="connsiteY72" fmla="*/ 1616534 h 2217985"/>
                <a:gd name="connsiteX73" fmla="*/ 171144 w 3114827"/>
                <a:gd name="connsiteY73" fmla="*/ 1611645 h 2217985"/>
                <a:gd name="connsiteX74" fmla="*/ 180924 w 3114827"/>
                <a:gd name="connsiteY74" fmla="*/ 1489399 h 2217985"/>
                <a:gd name="connsiteX75" fmla="*/ 141805 w 3114827"/>
                <a:gd name="connsiteY75" fmla="*/ 1376932 h 2217985"/>
                <a:gd name="connsiteX76" fmla="*/ 34228 w 3114827"/>
                <a:gd name="connsiteY76" fmla="*/ 1367153 h 2217985"/>
                <a:gd name="connsiteX77" fmla="*/ 0 w 3114827"/>
                <a:gd name="connsiteY77" fmla="*/ 726584 h 2217985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337398 w 3114827"/>
                <a:gd name="connsiteY72" fmla="*/ 1616534 h 2198820"/>
                <a:gd name="connsiteX73" fmla="*/ 171144 w 3114827"/>
                <a:gd name="connsiteY73" fmla="*/ 1611645 h 2198820"/>
                <a:gd name="connsiteX74" fmla="*/ 180924 w 3114827"/>
                <a:gd name="connsiteY74" fmla="*/ 1489399 h 2198820"/>
                <a:gd name="connsiteX75" fmla="*/ 141805 w 3114827"/>
                <a:gd name="connsiteY75" fmla="*/ 1376932 h 2198820"/>
                <a:gd name="connsiteX76" fmla="*/ 34228 w 3114827"/>
                <a:gd name="connsiteY76" fmla="*/ 1367153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337398 w 3114827"/>
                <a:gd name="connsiteY72" fmla="*/ 1616534 h 2198820"/>
                <a:gd name="connsiteX73" fmla="*/ 171144 w 3114827"/>
                <a:gd name="connsiteY73" fmla="*/ 1611645 h 2198820"/>
                <a:gd name="connsiteX74" fmla="*/ 180924 w 3114827"/>
                <a:gd name="connsiteY74" fmla="*/ 1489399 h 2198820"/>
                <a:gd name="connsiteX75" fmla="*/ 141805 w 3114827"/>
                <a:gd name="connsiteY75" fmla="*/ 1376932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337398 w 3114827"/>
                <a:gd name="connsiteY72" fmla="*/ 1616534 h 2198820"/>
                <a:gd name="connsiteX73" fmla="*/ 171144 w 3114827"/>
                <a:gd name="connsiteY73" fmla="*/ 1611645 h 2198820"/>
                <a:gd name="connsiteX74" fmla="*/ 180924 w 3114827"/>
                <a:gd name="connsiteY74" fmla="*/ 1489399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337398 w 3114827"/>
                <a:gd name="connsiteY72" fmla="*/ 1616534 h 2198820"/>
                <a:gd name="connsiteX73" fmla="*/ 171144 w 3114827"/>
                <a:gd name="connsiteY73" fmla="*/ 1611645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337398 w 3114827"/>
                <a:gd name="connsiteY72" fmla="*/ 1616534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484094 w 3114827"/>
                <a:gd name="connsiteY71" fmla="*/ 1616534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496421 w 3114827"/>
                <a:gd name="connsiteY70" fmla="*/ 1763230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757925 w 3114827"/>
                <a:gd name="connsiteY69" fmla="*/ 1680102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783165 w 3114827"/>
                <a:gd name="connsiteY68" fmla="*/ 1774986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870786 w 3114827"/>
                <a:gd name="connsiteY67" fmla="*/ 1791221 h 2198820"/>
                <a:gd name="connsiteX68" fmla="*/ 1414782 w 3114827"/>
                <a:gd name="connsiteY68" fmla="*/ 1502524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909114 w 3114827"/>
                <a:gd name="connsiteY66" fmla="*/ 2094582 h 2198820"/>
                <a:gd name="connsiteX67" fmla="*/ 1653083 w 3114827"/>
                <a:gd name="connsiteY67" fmla="*/ 1605451 h 2198820"/>
                <a:gd name="connsiteX68" fmla="*/ 1414782 w 3114827"/>
                <a:gd name="connsiteY68" fmla="*/ 1502524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446455 w 3114827"/>
                <a:gd name="connsiteY65" fmla="*/ 2166157 h 2198820"/>
                <a:gd name="connsiteX66" fmla="*/ 1751270 w 3114827"/>
                <a:gd name="connsiteY66" fmla="*/ 1720978 h 2198820"/>
                <a:gd name="connsiteX67" fmla="*/ 1653083 w 3114827"/>
                <a:gd name="connsiteY67" fmla="*/ 1605451 h 2198820"/>
                <a:gd name="connsiteX68" fmla="*/ 1414782 w 3114827"/>
                <a:gd name="connsiteY68" fmla="*/ 1502524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848359 w 3114827"/>
                <a:gd name="connsiteY64" fmla="*/ 2178866 h 2198820"/>
                <a:gd name="connsiteX65" fmla="*/ 1776712 w 3114827"/>
                <a:gd name="connsiteY65" fmla="*/ 1714117 h 2198820"/>
                <a:gd name="connsiteX66" fmla="*/ 1751270 w 3114827"/>
                <a:gd name="connsiteY66" fmla="*/ 1720978 h 2198820"/>
                <a:gd name="connsiteX67" fmla="*/ 1653083 w 3114827"/>
                <a:gd name="connsiteY67" fmla="*/ 1605451 h 2198820"/>
                <a:gd name="connsiteX68" fmla="*/ 1414782 w 3114827"/>
                <a:gd name="connsiteY68" fmla="*/ 1502524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8820"/>
                <a:gd name="connsiteX1" fmla="*/ 4011 w 3114827"/>
                <a:gd name="connsiteY1" fmla="*/ 447336 h 2198820"/>
                <a:gd name="connsiteX2" fmla="*/ 107489 w 3114827"/>
                <a:gd name="connsiteY2" fmla="*/ 435594 h 2198820"/>
                <a:gd name="connsiteX3" fmla="*/ 100856 w 3114827"/>
                <a:gd name="connsiteY3" fmla="*/ 215406 h 2198820"/>
                <a:gd name="connsiteX4" fmla="*/ 539873 w 3114827"/>
                <a:gd name="connsiteY4" fmla="*/ 110801 h 2198820"/>
                <a:gd name="connsiteX5" fmla="*/ 772472 w 3114827"/>
                <a:gd name="connsiteY5" fmla="*/ 0 h 2198820"/>
                <a:gd name="connsiteX6" fmla="*/ 871030 w 3114827"/>
                <a:gd name="connsiteY6" fmla="*/ 229968 h 2198820"/>
                <a:gd name="connsiteX7" fmla="*/ 667798 w 3114827"/>
                <a:gd name="connsiteY7" fmla="*/ 279368 h 2198820"/>
                <a:gd name="connsiteX8" fmla="*/ 659000 w 3114827"/>
                <a:gd name="connsiteY8" fmla="*/ 335031 h 2198820"/>
                <a:gd name="connsiteX9" fmla="*/ 1178451 w 3114827"/>
                <a:gd name="connsiteY9" fmla="*/ 623897 h 2198820"/>
                <a:gd name="connsiteX10" fmla="*/ 1266468 w 3114827"/>
                <a:gd name="connsiteY10" fmla="*/ 628787 h 2198820"/>
                <a:gd name="connsiteX11" fmla="*/ 1339816 w 3114827"/>
                <a:gd name="connsiteY11" fmla="*/ 623897 h 2198820"/>
                <a:gd name="connsiteX12" fmla="*/ 1388714 w 3114827"/>
                <a:gd name="connsiteY12" fmla="*/ 599448 h 2198820"/>
                <a:gd name="connsiteX13" fmla="*/ 1481621 w 3114827"/>
                <a:gd name="connsiteY13" fmla="*/ 614117 h 2198820"/>
                <a:gd name="connsiteX14" fmla="*/ 1510960 w 3114827"/>
                <a:gd name="connsiteY14" fmla="*/ 726584 h 2198820"/>
                <a:gd name="connsiteX15" fmla="*/ 1677215 w 3114827"/>
                <a:gd name="connsiteY15" fmla="*/ 697245 h 2198820"/>
                <a:gd name="connsiteX16" fmla="*/ 1682104 w 3114827"/>
                <a:gd name="connsiteY16" fmla="*/ 741253 h 2198820"/>
                <a:gd name="connsiteX17" fmla="*/ 1672325 w 3114827"/>
                <a:gd name="connsiteY17" fmla="*/ 770592 h 2198820"/>
                <a:gd name="connsiteX18" fmla="*/ 1677215 w 3114827"/>
                <a:gd name="connsiteY18" fmla="*/ 809711 h 2198820"/>
                <a:gd name="connsiteX19" fmla="*/ 1760342 w 3114827"/>
                <a:gd name="connsiteY19" fmla="*/ 790152 h 2198820"/>
                <a:gd name="connsiteX20" fmla="*/ 1814130 w 3114827"/>
                <a:gd name="connsiteY20" fmla="*/ 917287 h 2198820"/>
                <a:gd name="connsiteX21" fmla="*/ 2141749 w 3114827"/>
                <a:gd name="connsiteY21" fmla="*/ 927067 h 2198820"/>
                <a:gd name="connsiteX22" fmla="*/ 2244436 w 3114827"/>
                <a:gd name="connsiteY22" fmla="*/ 985745 h 2198820"/>
                <a:gd name="connsiteX23" fmla="*/ 2254216 w 3114827"/>
                <a:gd name="connsiteY23" fmla="*/ 1054203 h 2198820"/>
                <a:gd name="connsiteX24" fmla="*/ 2312894 w 3114827"/>
                <a:gd name="connsiteY24" fmla="*/ 1054203 h 2198820"/>
                <a:gd name="connsiteX25" fmla="*/ 2317784 w 3114827"/>
                <a:gd name="connsiteY25" fmla="*/ 1083542 h 2198820"/>
                <a:gd name="connsiteX26" fmla="*/ 2317784 w 3114827"/>
                <a:gd name="connsiteY26" fmla="*/ 1083542 h 2198820"/>
                <a:gd name="connsiteX27" fmla="*/ 2352012 w 3114827"/>
                <a:gd name="connsiteY27" fmla="*/ 1122661 h 2198820"/>
                <a:gd name="connsiteX28" fmla="*/ 2425360 w 3114827"/>
                <a:gd name="connsiteY28" fmla="*/ 1132440 h 2198820"/>
                <a:gd name="connsiteX29" fmla="*/ 2435140 w 3114827"/>
                <a:gd name="connsiteY29" fmla="*/ 1205788 h 2198820"/>
                <a:gd name="connsiteX30" fmla="*/ 2469369 w 3114827"/>
                <a:gd name="connsiteY30" fmla="*/ 1205788 h 2198820"/>
                <a:gd name="connsiteX31" fmla="*/ 2498708 w 3114827"/>
                <a:gd name="connsiteY31" fmla="*/ 1181339 h 2198820"/>
                <a:gd name="connsiteX32" fmla="*/ 2493818 w 3114827"/>
                <a:gd name="connsiteY32" fmla="*/ 1127550 h 2198820"/>
                <a:gd name="connsiteX33" fmla="*/ 2518267 w 3114827"/>
                <a:gd name="connsiteY33" fmla="*/ 990635 h 2198820"/>
                <a:gd name="connsiteX34" fmla="*/ 2581835 w 3114827"/>
                <a:gd name="connsiteY34" fmla="*/ 931957 h 2198820"/>
                <a:gd name="connsiteX35" fmla="*/ 2625843 w 3114827"/>
                <a:gd name="connsiteY35" fmla="*/ 951516 h 2198820"/>
                <a:gd name="connsiteX36" fmla="*/ 2699191 w 3114827"/>
                <a:gd name="connsiteY36" fmla="*/ 1147111 h 2198820"/>
                <a:gd name="connsiteX37" fmla="*/ 2738310 w 3114827"/>
                <a:gd name="connsiteY37" fmla="*/ 1147109 h 2198820"/>
                <a:gd name="connsiteX38" fmla="*/ 2796988 w 3114827"/>
                <a:gd name="connsiteY38" fmla="*/ 1112881 h 2198820"/>
                <a:gd name="connsiteX39" fmla="*/ 2953463 w 3114827"/>
                <a:gd name="connsiteY39" fmla="*/ 1166670 h 2198820"/>
                <a:gd name="connsiteX40" fmla="*/ 3075709 w 3114827"/>
                <a:gd name="connsiteY40" fmla="*/ 1112881 h 2198820"/>
                <a:gd name="connsiteX41" fmla="*/ 3114827 w 3114827"/>
                <a:gd name="connsiteY41" fmla="*/ 1166669 h 2198820"/>
                <a:gd name="connsiteX42" fmla="*/ 3017031 w 3114827"/>
                <a:gd name="connsiteY42" fmla="*/ 1288915 h 2198820"/>
                <a:gd name="connsiteX43" fmla="*/ 3007251 w 3114827"/>
                <a:gd name="connsiteY43" fmla="*/ 1357373 h 2198820"/>
                <a:gd name="connsiteX44" fmla="*/ 2963242 w 3114827"/>
                <a:gd name="connsiteY44" fmla="*/ 1386712 h 2198820"/>
                <a:gd name="connsiteX45" fmla="*/ 2963242 w 3114827"/>
                <a:gd name="connsiteY45" fmla="*/ 1386712 h 2198820"/>
                <a:gd name="connsiteX46" fmla="*/ 3026810 w 3114827"/>
                <a:gd name="connsiteY46" fmla="*/ 1416051 h 2198820"/>
                <a:gd name="connsiteX47" fmla="*/ 3026810 w 3114827"/>
                <a:gd name="connsiteY47" fmla="*/ 1416051 h 2198820"/>
                <a:gd name="connsiteX48" fmla="*/ 2953463 w 3114827"/>
                <a:gd name="connsiteY48" fmla="*/ 1479619 h 2198820"/>
                <a:gd name="connsiteX49" fmla="*/ 2885005 w 3114827"/>
                <a:gd name="connsiteY49" fmla="*/ 1538297 h 2198820"/>
                <a:gd name="connsiteX50" fmla="*/ 2904564 w 3114827"/>
                <a:gd name="connsiteY50" fmla="*/ 1572526 h 2198820"/>
                <a:gd name="connsiteX51" fmla="*/ 2787208 w 3114827"/>
                <a:gd name="connsiteY51" fmla="*/ 1469839 h 2198820"/>
                <a:gd name="connsiteX52" fmla="*/ 2762759 w 3114827"/>
                <a:gd name="connsiteY52" fmla="*/ 1508958 h 2198820"/>
                <a:gd name="connsiteX53" fmla="*/ 2738310 w 3114827"/>
                <a:gd name="connsiteY53" fmla="*/ 1548077 h 2198820"/>
                <a:gd name="connsiteX54" fmla="*/ 2772539 w 3114827"/>
                <a:gd name="connsiteY54" fmla="*/ 1582306 h 2198820"/>
                <a:gd name="connsiteX55" fmla="*/ 2816547 w 3114827"/>
                <a:gd name="connsiteY55" fmla="*/ 1592085 h 2198820"/>
                <a:gd name="connsiteX56" fmla="*/ 2860556 w 3114827"/>
                <a:gd name="connsiteY56" fmla="*/ 1645873 h 2198820"/>
                <a:gd name="connsiteX57" fmla="*/ 2870335 w 3114827"/>
                <a:gd name="connsiteY57" fmla="*/ 1748560 h 2198820"/>
                <a:gd name="connsiteX58" fmla="*/ 2836107 w 3114827"/>
                <a:gd name="connsiteY58" fmla="*/ 1787679 h 2198820"/>
                <a:gd name="connsiteX59" fmla="*/ 2850776 w 3114827"/>
                <a:gd name="connsiteY59" fmla="*/ 2144637 h 2198820"/>
                <a:gd name="connsiteX60" fmla="*/ 2845886 w 3114827"/>
                <a:gd name="connsiteY60" fmla="*/ 2193535 h 2198820"/>
                <a:gd name="connsiteX61" fmla="*/ 2733420 w 3114827"/>
                <a:gd name="connsiteY61" fmla="*/ 2154417 h 2198820"/>
                <a:gd name="connsiteX62" fmla="*/ 2474258 w 3114827"/>
                <a:gd name="connsiteY62" fmla="*/ 2154417 h 2198820"/>
                <a:gd name="connsiteX63" fmla="*/ 2123946 w 3114827"/>
                <a:gd name="connsiteY63" fmla="*/ 2198820 h 2198820"/>
                <a:gd name="connsiteX64" fmla="*/ 1963949 w 3114827"/>
                <a:gd name="connsiteY64" fmla="*/ 1318132 h 2198820"/>
                <a:gd name="connsiteX65" fmla="*/ 1776712 w 3114827"/>
                <a:gd name="connsiteY65" fmla="*/ 1714117 h 2198820"/>
                <a:gd name="connsiteX66" fmla="*/ 1751270 w 3114827"/>
                <a:gd name="connsiteY66" fmla="*/ 1720978 h 2198820"/>
                <a:gd name="connsiteX67" fmla="*/ 1653083 w 3114827"/>
                <a:gd name="connsiteY67" fmla="*/ 1605451 h 2198820"/>
                <a:gd name="connsiteX68" fmla="*/ 1414782 w 3114827"/>
                <a:gd name="connsiteY68" fmla="*/ 1502524 h 2198820"/>
                <a:gd name="connsiteX69" fmla="*/ 1418440 w 3114827"/>
                <a:gd name="connsiteY69" fmla="*/ 1469563 h 2198820"/>
                <a:gd name="connsiteX70" fmla="*/ 1433526 w 3114827"/>
                <a:gd name="connsiteY70" fmla="*/ 1342152 h 2198820"/>
                <a:gd name="connsiteX71" fmla="*/ 1324186 w 3114827"/>
                <a:gd name="connsiteY71" fmla="*/ 1354393 h 2198820"/>
                <a:gd name="connsiteX72" fmla="*/ 1303400 w 3114827"/>
                <a:gd name="connsiteY72" fmla="*/ 1162431 h 2198820"/>
                <a:gd name="connsiteX73" fmla="*/ 870877 w 3114827"/>
                <a:gd name="connsiteY73" fmla="*/ 1167862 h 2198820"/>
                <a:gd name="connsiteX74" fmla="*/ 862080 w 3114827"/>
                <a:gd name="connsiteY74" fmla="*/ 1400642 h 2198820"/>
                <a:gd name="connsiteX75" fmla="*/ 604165 w 3114827"/>
                <a:gd name="connsiteY75" fmla="*/ 1387253 h 2198820"/>
                <a:gd name="connsiteX76" fmla="*/ 38356 w 3114827"/>
                <a:gd name="connsiteY76" fmla="*/ 1375410 h 2198820"/>
                <a:gd name="connsiteX77" fmla="*/ 0 w 3114827"/>
                <a:gd name="connsiteY77" fmla="*/ 726584 h 2198820"/>
                <a:gd name="connsiteX0" fmla="*/ 0 w 3114827"/>
                <a:gd name="connsiteY0" fmla="*/ 726584 h 2193535"/>
                <a:gd name="connsiteX1" fmla="*/ 4011 w 3114827"/>
                <a:gd name="connsiteY1" fmla="*/ 447336 h 2193535"/>
                <a:gd name="connsiteX2" fmla="*/ 107489 w 3114827"/>
                <a:gd name="connsiteY2" fmla="*/ 435594 h 2193535"/>
                <a:gd name="connsiteX3" fmla="*/ 100856 w 3114827"/>
                <a:gd name="connsiteY3" fmla="*/ 215406 h 2193535"/>
                <a:gd name="connsiteX4" fmla="*/ 539873 w 3114827"/>
                <a:gd name="connsiteY4" fmla="*/ 110801 h 2193535"/>
                <a:gd name="connsiteX5" fmla="*/ 772472 w 3114827"/>
                <a:gd name="connsiteY5" fmla="*/ 0 h 2193535"/>
                <a:gd name="connsiteX6" fmla="*/ 871030 w 3114827"/>
                <a:gd name="connsiteY6" fmla="*/ 229968 h 2193535"/>
                <a:gd name="connsiteX7" fmla="*/ 667798 w 3114827"/>
                <a:gd name="connsiteY7" fmla="*/ 279368 h 2193535"/>
                <a:gd name="connsiteX8" fmla="*/ 659000 w 3114827"/>
                <a:gd name="connsiteY8" fmla="*/ 335031 h 2193535"/>
                <a:gd name="connsiteX9" fmla="*/ 1178451 w 3114827"/>
                <a:gd name="connsiteY9" fmla="*/ 623897 h 2193535"/>
                <a:gd name="connsiteX10" fmla="*/ 1266468 w 3114827"/>
                <a:gd name="connsiteY10" fmla="*/ 628787 h 2193535"/>
                <a:gd name="connsiteX11" fmla="*/ 1339816 w 3114827"/>
                <a:gd name="connsiteY11" fmla="*/ 623897 h 2193535"/>
                <a:gd name="connsiteX12" fmla="*/ 1388714 w 3114827"/>
                <a:gd name="connsiteY12" fmla="*/ 599448 h 2193535"/>
                <a:gd name="connsiteX13" fmla="*/ 1481621 w 3114827"/>
                <a:gd name="connsiteY13" fmla="*/ 614117 h 2193535"/>
                <a:gd name="connsiteX14" fmla="*/ 1510960 w 3114827"/>
                <a:gd name="connsiteY14" fmla="*/ 726584 h 2193535"/>
                <a:gd name="connsiteX15" fmla="*/ 1677215 w 3114827"/>
                <a:gd name="connsiteY15" fmla="*/ 697245 h 2193535"/>
                <a:gd name="connsiteX16" fmla="*/ 1682104 w 3114827"/>
                <a:gd name="connsiteY16" fmla="*/ 741253 h 2193535"/>
                <a:gd name="connsiteX17" fmla="*/ 1672325 w 3114827"/>
                <a:gd name="connsiteY17" fmla="*/ 770592 h 2193535"/>
                <a:gd name="connsiteX18" fmla="*/ 1677215 w 3114827"/>
                <a:gd name="connsiteY18" fmla="*/ 809711 h 2193535"/>
                <a:gd name="connsiteX19" fmla="*/ 1760342 w 3114827"/>
                <a:gd name="connsiteY19" fmla="*/ 790152 h 2193535"/>
                <a:gd name="connsiteX20" fmla="*/ 1814130 w 3114827"/>
                <a:gd name="connsiteY20" fmla="*/ 917287 h 2193535"/>
                <a:gd name="connsiteX21" fmla="*/ 2141749 w 3114827"/>
                <a:gd name="connsiteY21" fmla="*/ 927067 h 2193535"/>
                <a:gd name="connsiteX22" fmla="*/ 2244436 w 3114827"/>
                <a:gd name="connsiteY22" fmla="*/ 985745 h 2193535"/>
                <a:gd name="connsiteX23" fmla="*/ 2254216 w 3114827"/>
                <a:gd name="connsiteY23" fmla="*/ 1054203 h 2193535"/>
                <a:gd name="connsiteX24" fmla="*/ 2312894 w 3114827"/>
                <a:gd name="connsiteY24" fmla="*/ 1054203 h 2193535"/>
                <a:gd name="connsiteX25" fmla="*/ 2317784 w 3114827"/>
                <a:gd name="connsiteY25" fmla="*/ 1083542 h 2193535"/>
                <a:gd name="connsiteX26" fmla="*/ 2317784 w 3114827"/>
                <a:gd name="connsiteY26" fmla="*/ 1083542 h 2193535"/>
                <a:gd name="connsiteX27" fmla="*/ 2352012 w 3114827"/>
                <a:gd name="connsiteY27" fmla="*/ 1122661 h 2193535"/>
                <a:gd name="connsiteX28" fmla="*/ 2425360 w 3114827"/>
                <a:gd name="connsiteY28" fmla="*/ 1132440 h 2193535"/>
                <a:gd name="connsiteX29" fmla="*/ 2435140 w 3114827"/>
                <a:gd name="connsiteY29" fmla="*/ 1205788 h 2193535"/>
                <a:gd name="connsiteX30" fmla="*/ 2469369 w 3114827"/>
                <a:gd name="connsiteY30" fmla="*/ 1205788 h 2193535"/>
                <a:gd name="connsiteX31" fmla="*/ 2498708 w 3114827"/>
                <a:gd name="connsiteY31" fmla="*/ 1181339 h 2193535"/>
                <a:gd name="connsiteX32" fmla="*/ 2493818 w 3114827"/>
                <a:gd name="connsiteY32" fmla="*/ 1127550 h 2193535"/>
                <a:gd name="connsiteX33" fmla="*/ 2518267 w 3114827"/>
                <a:gd name="connsiteY33" fmla="*/ 990635 h 2193535"/>
                <a:gd name="connsiteX34" fmla="*/ 2581835 w 3114827"/>
                <a:gd name="connsiteY34" fmla="*/ 931957 h 2193535"/>
                <a:gd name="connsiteX35" fmla="*/ 2625843 w 3114827"/>
                <a:gd name="connsiteY35" fmla="*/ 951516 h 2193535"/>
                <a:gd name="connsiteX36" fmla="*/ 2699191 w 3114827"/>
                <a:gd name="connsiteY36" fmla="*/ 1147111 h 2193535"/>
                <a:gd name="connsiteX37" fmla="*/ 2738310 w 3114827"/>
                <a:gd name="connsiteY37" fmla="*/ 1147109 h 2193535"/>
                <a:gd name="connsiteX38" fmla="*/ 2796988 w 3114827"/>
                <a:gd name="connsiteY38" fmla="*/ 1112881 h 2193535"/>
                <a:gd name="connsiteX39" fmla="*/ 2953463 w 3114827"/>
                <a:gd name="connsiteY39" fmla="*/ 1166670 h 2193535"/>
                <a:gd name="connsiteX40" fmla="*/ 3075709 w 3114827"/>
                <a:gd name="connsiteY40" fmla="*/ 1112881 h 2193535"/>
                <a:gd name="connsiteX41" fmla="*/ 3114827 w 3114827"/>
                <a:gd name="connsiteY41" fmla="*/ 1166669 h 2193535"/>
                <a:gd name="connsiteX42" fmla="*/ 3017031 w 3114827"/>
                <a:gd name="connsiteY42" fmla="*/ 1288915 h 2193535"/>
                <a:gd name="connsiteX43" fmla="*/ 3007251 w 3114827"/>
                <a:gd name="connsiteY43" fmla="*/ 1357373 h 2193535"/>
                <a:gd name="connsiteX44" fmla="*/ 2963242 w 3114827"/>
                <a:gd name="connsiteY44" fmla="*/ 1386712 h 2193535"/>
                <a:gd name="connsiteX45" fmla="*/ 2963242 w 3114827"/>
                <a:gd name="connsiteY45" fmla="*/ 1386712 h 2193535"/>
                <a:gd name="connsiteX46" fmla="*/ 3026810 w 3114827"/>
                <a:gd name="connsiteY46" fmla="*/ 1416051 h 2193535"/>
                <a:gd name="connsiteX47" fmla="*/ 3026810 w 3114827"/>
                <a:gd name="connsiteY47" fmla="*/ 1416051 h 2193535"/>
                <a:gd name="connsiteX48" fmla="*/ 2953463 w 3114827"/>
                <a:gd name="connsiteY48" fmla="*/ 1479619 h 2193535"/>
                <a:gd name="connsiteX49" fmla="*/ 2885005 w 3114827"/>
                <a:gd name="connsiteY49" fmla="*/ 1538297 h 2193535"/>
                <a:gd name="connsiteX50" fmla="*/ 2904564 w 3114827"/>
                <a:gd name="connsiteY50" fmla="*/ 1572526 h 2193535"/>
                <a:gd name="connsiteX51" fmla="*/ 2787208 w 3114827"/>
                <a:gd name="connsiteY51" fmla="*/ 1469839 h 2193535"/>
                <a:gd name="connsiteX52" fmla="*/ 2762759 w 3114827"/>
                <a:gd name="connsiteY52" fmla="*/ 1508958 h 2193535"/>
                <a:gd name="connsiteX53" fmla="*/ 2738310 w 3114827"/>
                <a:gd name="connsiteY53" fmla="*/ 1548077 h 2193535"/>
                <a:gd name="connsiteX54" fmla="*/ 2772539 w 3114827"/>
                <a:gd name="connsiteY54" fmla="*/ 1582306 h 2193535"/>
                <a:gd name="connsiteX55" fmla="*/ 2816547 w 3114827"/>
                <a:gd name="connsiteY55" fmla="*/ 1592085 h 2193535"/>
                <a:gd name="connsiteX56" fmla="*/ 2860556 w 3114827"/>
                <a:gd name="connsiteY56" fmla="*/ 1645873 h 2193535"/>
                <a:gd name="connsiteX57" fmla="*/ 2870335 w 3114827"/>
                <a:gd name="connsiteY57" fmla="*/ 1748560 h 2193535"/>
                <a:gd name="connsiteX58" fmla="*/ 2836107 w 3114827"/>
                <a:gd name="connsiteY58" fmla="*/ 1787679 h 2193535"/>
                <a:gd name="connsiteX59" fmla="*/ 2850776 w 3114827"/>
                <a:gd name="connsiteY59" fmla="*/ 2144637 h 2193535"/>
                <a:gd name="connsiteX60" fmla="*/ 2845886 w 3114827"/>
                <a:gd name="connsiteY60" fmla="*/ 2193535 h 2193535"/>
                <a:gd name="connsiteX61" fmla="*/ 2733420 w 3114827"/>
                <a:gd name="connsiteY61" fmla="*/ 2154417 h 2193535"/>
                <a:gd name="connsiteX62" fmla="*/ 2474258 w 3114827"/>
                <a:gd name="connsiteY62" fmla="*/ 2154417 h 2193535"/>
                <a:gd name="connsiteX63" fmla="*/ 2016612 w 3114827"/>
                <a:gd name="connsiteY63" fmla="*/ 1280292 h 2193535"/>
                <a:gd name="connsiteX64" fmla="*/ 1963949 w 3114827"/>
                <a:gd name="connsiteY64" fmla="*/ 1318132 h 2193535"/>
                <a:gd name="connsiteX65" fmla="*/ 1776712 w 3114827"/>
                <a:gd name="connsiteY65" fmla="*/ 1714117 h 2193535"/>
                <a:gd name="connsiteX66" fmla="*/ 1751270 w 3114827"/>
                <a:gd name="connsiteY66" fmla="*/ 1720978 h 2193535"/>
                <a:gd name="connsiteX67" fmla="*/ 1653083 w 3114827"/>
                <a:gd name="connsiteY67" fmla="*/ 1605451 h 2193535"/>
                <a:gd name="connsiteX68" fmla="*/ 1414782 w 3114827"/>
                <a:gd name="connsiteY68" fmla="*/ 1502524 h 2193535"/>
                <a:gd name="connsiteX69" fmla="*/ 1418440 w 3114827"/>
                <a:gd name="connsiteY69" fmla="*/ 1469563 h 2193535"/>
                <a:gd name="connsiteX70" fmla="*/ 1433526 w 3114827"/>
                <a:gd name="connsiteY70" fmla="*/ 1342152 h 2193535"/>
                <a:gd name="connsiteX71" fmla="*/ 1324186 w 3114827"/>
                <a:gd name="connsiteY71" fmla="*/ 1354393 h 2193535"/>
                <a:gd name="connsiteX72" fmla="*/ 1303400 w 3114827"/>
                <a:gd name="connsiteY72" fmla="*/ 1162431 h 2193535"/>
                <a:gd name="connsiteX73" fmla="*/ 870877 w 3114827"/>
                <a:gd name="connsiteY73" fmla="*/ 1167862 h 2193535"/>
                <a:gd name="connsiteX74" fmla="*/ 862080 w 3114827"/>
                <a:gd name="connsiteY74" fmla="*/ 1400642 h 2193535"/>
                <a:gd name="connsiteX75" fmla="*/ 604165 w 3114827"/>
                <a:gd name="connsiteY75" fmla="*/ 1387253 h 2193535"/>
                <a:gd name="connsiteX76" fmla="*/ 38356 w 3114827"/>
                <a:gd name="connsiteY76" fmla="*/ 1375410 h 2193535"/>
                <a:gd name="connsiteX77" fmla="*/ 0 w 3114827"/>
                <a:gd name="connsiteY77" fmla="*/ 726584 h 2193535"/>
                <a:gd name="connsiteX0" fmla="*/ 0 w 3114827"/>
                <a:gd name="connsiteY0" fmla="*/ 726584 h 2193535"/>
                <a:gd name="connsiteX1" fmla="*/ 4011 w 3114827"/>
                <a:gd name="connsiteY1" fmla="*/ 447336 h 2193535"/>
                <a:gd name="connsiteX2" fmla="*/ 107489 w 3114827"/>
                <a:gd name="connsiteY2" fmla="*/ 435594 h 2193535"/>
                <a:gd name="connsiteX3" fmla="*/ 100856 w 3114827"/>
                <a:gd name="connsiteY3" fmla="*/ 215406 h 2193535"/>
                <a:gd name="connsiteX4" fmla="*/ 539873 w 3114827"/>
                <a:gd name="connsiteY4" fmla="*/ 110801 h 2193535"/>
                <a:gd name="connsiteX5" fmla="*/ 772472 w 3114827"/>
                <a:gd name="connsiteY5" fmla="*/ 0 h 2193535"/>
                <a:gd name="connsiteX6" fmla="*/ 871030 w 3114827"/>
                <a:gd name="connsiteY6" fmla="*/ 229968 h 2193535"/>
                <a:gd name="connsiteX7" fmla="*/ 667798 w 3114827"/>
                <a:gd name="connsiteY7" fmla="*/ 279368 h 2193535"/>
                <a:gd name="connsiteX8" fmla="*/ 659000 w 3114827"/>
                <a:gd name="connsiteY8" fmla="*/ 335031 h 2193535"/>
                <a:gd name="connsiteX9" fmla="*/ 1178451 w 3114827"/>
                <a:gd name="connsiteY9" fmla="*/ 623897 h 2193535"/>
                <a:gd name="connsiteX10" fmla="*/ 1266468 w 3114827"/>
                <a:gd name="connsiteY10" fmla="*/ 628787 h 2193535"/>
                <a:gd name="connsiteX11" fmla="*/ 1339816 w 3114827"/>
                <a:gd name="connsiteY11" fmla="*/ 623897 h 2193535"/>
                <a:gd name="connsiteX12" fmla="*/ 1388714 w 3114827"/>
                <a:gd name="connsiteY12" fmla="*/ 599448 h 2193535"/>
                <a:gd name="connsiteX13" fmla="*/ 1481621 w 3114827"/>
                <a:gd name="connsiteY13" fmla="*/ 614117 h 2193535"/>
                <a:gd name="connsiteX14" fmla="*/ 1510960 w 3114827"/>
                <a:gd name="connsiteY14" fmla="*/ 726584 h 2193535"/>
                <a:gd name="connsiteX15" fmla="*/ 1677215 w 3114827"/>
                <a:gd name="connsiteY15" fmla="*/ 697245 h 2193535"/>
                <a:gd name="connsiteX16" fmla="*/ 1682104 w 3114827"/>
                <a:gd name="connsiteY16" fmla="*/ 741253 h 2193535"/>
                <a:gd name="connsiteX17" fmla="*/ 1672325 w 3114827"/>
                <a:gd name="connsiteY17" fmla="*/ 770592 h 2193535"/>
                <a:gd name="connsiteX18" fmla="*/ 1677215 w 3114827"/>
                <a:gd name="connsiteY18" fmla="*/ 809711 h 2193535"/>
                <a:gd name="connsiteX19" fmla="*/ 1760342 w 3114827"/>
                <a:gd name="connsiteY19" fmla="*/ 790152 h 2193535"/>
                <a:gd name="connsiteX20" fmla="*/ 1814130 w 3114827"/>
                <a:gd name="connsiteY20" fmla="*/ 917287 h 2193535"/>
                <a:gd name="connsiteX21" fmla="*/ 2141749 w 3114827"/>
                <a:gd name="connsiteY21" fmla="*/ 927067 h 2193535"/>
                <a:gd name="connsiteX22" fmla="*/ 2244436 w 3114827"/>
                <a:gd name="connsiteY22" fmla="*/ 985745 h 2193535"/>
                <a:gd name="connsiteX23" fmla="*/ 2254216 w 3114827"/>
                <a:gd name="connsiteY23" fmla="*/ 1054203 h 2193535"/>
                <a:gd name="connsiteX24" fmla="*/ 2312894 w 3114827"/>
                <a:gd name="connsiteY24" fmla="*/ 1054203 h 2193535"/>
                <a:gd name="connsiteX25" fmla="*/ 2317784 w 3114827"/>
                <a:gd name="connsiteY25" fmla="*/ 1083542 h 2193535"/>
                <a:gd name="connsiteX26" fmla="*/ 2317784 w 3114827"/>
                <a:gd name="connsiteY26" fmla="*/ 1083542 h 2193535"/>
                <a:gd name="connsiteX27" fmla="*/ 2352012 w 3114827"/>
                <a:gd name="connsiteY27" fmla="*/ 1122661 h 2193535"/>
                <a:gd name="connsiteX28" fmla="*/ 2425360 w 3114827"/>
                <a:gd name="connsiteY28" fmla="*/ 1132440 h 2193535"/>
                <a:gd name="connsiteX29" fmla="*/ 2435140 w 3114827"/>
                <a:gd name="connsiteY29" fmla="*/ 1205788 h 2193535"/>
                <a:gd name="connsiteX30" fmla="*/ 2469369 w 3114827"/>
                <a:gd name="connsiteY30" fmla="*/ 1205788 h 2193535"/>
                <a:gd name="connsiteX31" fmla="*/ 2498708 w 3114827"/>
                <a:gd name="connsiteY31" fmla="*/ 1181339 h 2193535"/>
                <a:gd name="connsiteX32" fmla="*/ 2493818 w 3114827"/>
                <a:gd name="connsiteY32" fmla="*/ 1127550 h 2193535"/>
                <a:gd name="connsiteX33" fmla="*/ 2518267 w 3114827"/>
                <a:gd name="connsiteY33" fmla="*/ 990635 h 2193535"/>
                <a:gd name="connsiteX34" fmla="*/ 2581835 w 3114827"/>
                <a:gd name="connsiteY34" fmla="*/ 931957 h 2193535"/>
                <a:gd name="connsiteX35" fmla="*/ 2625843 w 3114827"/>
                <a:gd name="connsiteY35" fmla="*/ 951516 h 2193535"/>
                <a:gd name="connsiteX36" fmla="*/ 2699191 w 3114827"/>
                <a:gd name="connsiteY36" fmla="*/ 1147111 h 2193535"/>
                <a:gd name="connsiteX37" fmla="*/ 2738310 w 3114827"/>
                <a:gd name="connsiteY37" fmla="*/ 1147109 h 2193535"/>
                <a:gd name="connsiteX38" fmla="*/ 2796988 w 3114827"/>
                <a:gd name="connsiteY38" fmla="*/ 1112881 h 2193535"/>
                <a:gd name="connsiteX39" fmla="*/ 2953463 w 3114827"/>
                <a:gd name="connsiteY39" fmla="*/ 1166670 h 2193535"/>
                <a:gd name="connsiteX40" fmla="*/ 3075709 w 3114827"/>
                <a:gd name="connsiteY40" fmla="*/ 1112881 h 2193535"/>
                <a:gd name="connsiteX41" fmla="*/ 3114827 w 3114827"/>
                <a:gd name="connsiteY41" fmla="*/ 1166669 h 2193535"/>
                <a:gd name="connsiteX42" fmla="*/ 3017031 w 3114827"/>
                <a:gd name="connsiteY42" fmla="*/ 1288915 h 2193535"/>
                <a:gd name="connsiteX43" fmla="*/ 3007251 w 3114827"/>
                <a:gd name="connsiteY43" fmla="*/ 1357373 h 2193535"/>
                <a:gd name="connsiteX44" fmla="*/ 2963242 w 3114827"/>
                <a:gd name="connsiteY44" fmla="*/ 1386712 h 2193535"/>
                <a:gd name="connsiteX45" fmla="*/ 2963242 w 3114827"/>
                <a:gd name="connsiteY45" fmla="*/ 1386712 h 2193535"/>
                <a:gd name="connsiteX46" fmla="*/ 3026810 w 3114827"/>
                <a:gd name="connsiteY46" fmla="*/ 1416051 h 2193535"/>
                <a:gd name="connsiteX47" fmla="*/ 3026810 w 3114827"/>
                <a:gd name="connsiteY47" fmla="*/ 1416051 h 2193535"/>
                <a:gd name="connsiteX48" fmla="*/ 2953463 w 3114827"/>
                <a:gd name="connsiteY48" fmla="*/ 1479619 h 2193535"/>
                <a:gd name="connsiteX49" fmla="*/ 2885005 w 3114827"/>
                <a:gd name="connsiteY49" fmla="*/ 1538297 h 2193535"/>
                <a:gd name="connsiteX50" fmla="*/ 2904564 w 3114827"/>
                <a:gd name="connsiteY50" fmla="*/ 1572526 h 2193535"/>
                <a:gd name="connsiteX51" fmla="*/ 2787208 w 3114827"/>
                <a:gd name="connsiteY51" fmla="*/ 1469839 h 2193535"/>
                <a:gd name="connsiteX52" fmla="*/ 2762759 w 3114827"/>
                <a:gd name="connsiteY52" fmla="*/ 1508958 h 2193535"/>
                <a:gd name="connsiteX53" fmla="*/ 2738310 w 3114827"/>
                <a:gd name="connsiteY53" fmla="*/ 1548077 h 2193535"/>
                <a:gd name="connsiteX54" fmla="*/ 2772539 w 3114827"/>
                <a:gd name="connsiteY54" fmla="*/ 1582306 h 2193535"/>
                <a:gd name="connsiteX55" fmla="*/ 2816547 w 3114827"/>
                <a:gd name="connsiteY55" fmla="*/ 1592085 h 2193535"/>
                <a:gd name="connsiteX56" fmla="*/ 2860556 w 3114827"/>
                <a:gd name="connsiteY56" fmla="*/ 1645873 h 2193535"/>
                <a:gd name="connsiteX57" fmla="*/ 2870335 w 3114827"/>
                <a:gd name="connsiteY57" fmla="*/ 1748560 h 2193535"/>
                <a:gd name="connsiteX58" fmla="*/ 2836107 w 3114827"/>
                <a:gd name="connsiteY58" fmla="*/ 1787679 h 2193535"/>
                <a:gd name="connsiteX59" fmla="*/ 2850776 w 3114827"/>
                <a:gd name="connsiteY59" fmla="*/ 2144637 h 2193535"/>
                <a:gd name="connsiteX60" fmla="*/ 2845886 w 3114827"/>
                <a:gd name="connsiteY60" fmla="*/ 2193535 h 2193535"/>
                <a:gd name="connsiteX61" fmla="*/ 2733420 w 3114827"/>
                <a:gd name="connsiteY61" fmla="*/ 2154417 h 2193535"/>
                <a:gd name="connsiteX62" fmla="*/ 2216245 w 3114827"/>
                <a:gd name="connsiteY62" fmla="*/ 1285427 h 2193535"/>
                <a:gd name="connsiteX63" fmla="*/ 2016612 w 3114827"/>
                <a:gd name="connsiteY63" fmla="*/ 1280292 h 2193535"/>
                <a:gd name="connsiteX64" fmla="*/ 1963949 w 3114827"/>
                <a:gd name="connsiteY64" fmla="*/ 1318132 h 2193535"/>
                <a:gd name="connsiteX65" fmla="*/ 1776712 w 3114827"/>
                <a:gd name="connsiteY65" fmla="*/ 1714117 h 2193535"/>
                <a:gd name="connsiteX66" fmla="*/ 1751270 w 3114827"/>
                <a:gd name="connsiteY66" fmla="*/ 1720978 h 2193535"/>
                <a:gd name="connsiteX67" fmla="*/ 1653083 w 3114827"/>
                <a:gd name="connsiteY67" fmla="*/ 1605451 h 2193535"/>
                <a:gd name="connsiteX68" fmla="*/ 1414782 w 3114827"/>
                <a:gd name="connsiteY68" fmla="*/ 1502524 h 2193535"/>
                <a:gd name="connsiteX69" fmla="*/ 1418440 w 3114827"/>
                <a:gd name="connsiteY69" fmla="*/ 1469563 h 2193535"/>
                <a:gd name="connsiteX70" fmla="*/ 1433526 w 3114827"/>
                <a:gd name="connsiteY70" fmla="*/ 1342152 h 2193535"/>
                <a:gd name="connsiteX71" fmla="*/ 1324186 w 3114827"/>
                <a:gd name="connsiteY71" fmla="*/ 1354393 h 2193535"/>
                <a:gd name="connsiteX72" fmla="*/ 1303400 w 3114827"/>
                <a:gd name="connsiteY72" fmla="*/ 1162431 h 2193535"/>
                <a:gd name="connsiteX73" fmla="*/ 870877 w 3114827"/>
                <a:gd name="connsiteY73" fmla="*/ 1167862 h 2193535"/>
                <a:gd name="connsiteX74" fmla="*/ 862080 w 3114827"/>
                <a:gd name="connsiteY74" fmla="*/ 1400642 h 2193535"/>
                <a:gd name="connsiteX75" fmla="*/ 604165 w 3114827"/>
                <a:gd name="connsiteY75" fmla="*/ 1387253 h 2193535"/>
                <a:gd name="connsiteX76" fmla="*/ 38356 w 3114827"/>
                <a:gd name="connsiteY76" fmla="*/ 1375410 h 2193535"/>
                <a:gd name="connsiteX77" fmla="*/ 0 w 3114827"/>
                <a:gd name="connsiteY77" fmla="*/ 726584 h 2193535"/>
                <a:gd name="connsiteX0" fmla="*/ 0 w 3114827"/>
                <a:gd name="connsiteY0" fmla="*/ 726584 h 2193535"/>
                <a:gd name="connsiteX1" fmla="*/ 4011 w 3114827"/>
                <a:gd name="connsiteY1" fmla="*/ 447336 h 2193535"/>
                <a:gd name="connsiteX2" fmla="*/ 107489 w 3114827"/>
                <a:gd name="connsiteY2" fmla="*/ 435594 h 2193535"/>
                <a:gd name="connsiteX3" fmla="*/ 100856 w 3114827"/>
                <a:gd name="connsiteY3" fmla="*/ 215406 h 2193535"/>
                <a:gd name="connsiteX4" fmla="*/ 539873 w 3114827"/>
                <a:gd name="connsiteY4" fmla="*/ 110801 h 2193535"/>
                <a:gd name="connsiteX5" fmla="*/ 772472 w 3114827"/>
                <a:gd name="connsiteY5" fmla="*/ 0 h 2193535"/>
                <a:gd name="connsiteX6" fmla="*/ 871030 w 3114827"/>
                <a:gd name="connsiteY6" fmla="*/ 229968 h 2193535"/>
                <a:gd name="connsiteX7" fmla="*/ 667798 w 3114827"/>
                <a:gd name="connsiteY7" fmla="*/ 279368 h 2193535"/>
                <a:gd name="connsiteX8" fmla="*/ 659000 w 3114827"/>
                <a:gd name="connsiteY8" fmla="*/ 335031 h 2193535"/>
                <a:gd name="connsiteX9" fmla="*/ 1178451 w 3114827"/>
                <a:gd name="connsiteY9" fmla="*/ 623897 h 2193535"/>
                <a:gd name="connsiteX10" fmla="*/ 1266468 w 3114827"/>
                <a:gd name="connsiteY10" fmla="*/ 628787 h 2193535"/>
                <a:gd name="connsiteX11" fmla="*/ 1339816 w 3114827"/>
                <a:gd name="connsiteY11" fmla="*/ 623897 h 2193535"/>
                <a:gd name="connsiteX12" fmla="*/ 1388714 w 3114827"/>
                <a:gd name="connsiteY12" fmla="*/ 599448 h 2193535"/>
                <a:gd name="connsiteX13" fmla="*/ 1481621 w 3114827"/>
                <a:gd name="connsiteY13" fmla="*/ 614117 h 2193535"/>
                <a:gd name="connsiteX14" fmla="*/ 1510960 w 3114827"/>
                <a:gd name="connsiteY14" fmla="*/ 726584 h 2193535"/>
                <a:gd name="connsiteX15" fmla="*/ 1677215 w 3114827"/>
                <a:gd name="connsiteY15" fmla="*/ 697245 h 2193535"/>
                <a:gd name="connsiteX16" fmla="*/ 1682104 w 3114827"/>
                <a:gd name="connsiteY16" fmla="*/ 741253 h 2193535"/>
                <a:gd name="connsiteX17" fmla="*/ 1672325 w 3114827"/>
                <a:gd name="connsiteY17" fmla="*/ 770592 h 2193535"/>
                <a:gd name="connsiteX18" fmla="*/ 1677215 w 3114827"/>
                <a:gd name="connsiteY18" fmla="*/ 809711 h 2193535"/>
                <a:gd name="connsiteX19" fmla="*/ 1760342 w 3114827"/>
                <a:gd name="connsiteY19" fmla="*/ 790152 h 2193535"/>
                <a:gd name="connsiteX20" fmla="*/ 1814130 w 3114827"/>
                <a:gd name="connsiteY20" fmla="*/ 917287 h 2193535"/>
                <a:gd name="connsiteX21" fmla="*/ 2141749 w 3114827"/>
                <a:gd name="connsiteY21" fmla="*/ 927067 h 2193535"/>
                <a:gd name="connsiteX22" fmla="*/ 2244436 w 3114827"/>
                <a:gd name="connsiteY22" fmla="*/ 985745 h 2193535"/>
                <a:gd name="connsiteX23" fmla="*/ 2254216 w 3114827"/>
                <a:gd name="connsiteY23" fmla="*/ 1054203 h 2193535"/>
                <a:gd name="connsiteX24" fmla="*/ 2312894 w 3114827"/>
                <a:gd name="connsiteY24" fmla="*/ 1054203 h 2193535"/>
                <a:gd name="connsiteX25" fmla="*/ 2317784 w 3114827"/>
                <a:gd name="connsiteY25" fmla="*/ 1083542 h 2193535"/>
                <a:gd name="connsiteX26" fmla="*/ 2317784 w 3114827"/>
                <a:gd name="connsiteY26" fmla="*/ 1083542 h 2193535"/>
                <a:gd name="connsiteX27" fmla="*/ 2352012 w 3114827"/>
                <a:gd name="connsiteY27" fmla="*/ 1122661 h 2193535"/>
                <a:gd name="connsiteX28" fmla="*/ 2425360 w 3114827"/>
                <a:gd name="connsiteY28" fmla="*/ 1132440 h 2193535"/>
                <a:gd name="connsiteX29" fmla="*/ 2435140 w 3114827"/>
                <a:gd name="connsiteY29" fmla="*/ 1205788 h 2193535"/>
                <a:gd name="connsiteX30" fmla="*/ 2469369 w 3114827"/>
                <a:gd name="connsiteY30" fmla="*/ 1205788 h 2193535"/>
                <a:gd name="connsiteX31" fmla="*/ 2498708 w 3114827"/>
                <a:gd name="connsiteY31" fmla="*/ 1181339 h 2193535"/>
                <a:gd name="connsiteX32" fmla="*/ 2493818 w 3114827"/>
                <a:gd name="connsiteY32" fmla="*/ 1127550 h 2193535"/>
                <a:gd name="connsiteX33" fmla="*/ 2518267 w 3114827"/>
                <a:gd name="connsiteY33" fmla="*/ 990635 h 2193535"/>
                <a:gd name="connsiteX34" fmla="*/ 2581835 w 3114827"/>
                <a:gd name="connsiteY34" fmla="*/ 931957 h 2193535"/>
                <a:gd name="connsiteX35" fmla="*/ 2625843 w 3114827"/>
                <a:gd name="connsiteY35" fmla="*/ 951516 h 2193535"/>
                <a:gd name="connsiteX36" fmla="*/ 2699191 w 3114827"/>
                <a:gd name="connsiteY36" fmla="*/ 1147111 h 2193535"/>
                <a:gd name="connsiteX37" fmla="*/ 2738310 w 3114827"/>
                <a:gd name="connsiteY37" fmla="*/ 1147109 h 2193535"/>
                <a:gd name="connsiteX38" fmla="*/ 2796988 w 3114827"/>
                <a:gd name="connsiteY38" fmla="*/ 1112881 h 2193535"/>
                <a:gd name="connsiteX39" fmla="*/ 2953463 w 3114827"/>
                <a:gd name="connsiteY39" fmla="*/ 1166670 h 2193535"/>
                <a:gd name="connsiteX40" fmla="*/ 3075709 w 3114827"/>
                <a:gd name="connsiteY40" fmla="*/ 1112881 h 2193535"/>
                <a:gd name="connsiteX41" fmla="*/ 3114827 w 3114827"/>
                <a:gd name="connsiteY41" fmla="*/ 1166669 h 2193535"/>
                <a:gd name="connsiteX42" fmla="*/ 3017031 w 3114827"/>
                <a:gd name="connsiteY42" fmla="*/ 1288915 h 2193535"/>
                <a:gd name="connsiteX43" fmla="*/ 3007251 w 3114827"/>
                <a:gd name="connsiteY43" fmla="*/ 1357373 h 2193535"/>
                <a:gd name="connsiteX44" fmla="*/ 2963242 w 3114827"/>
                <a:gd name="connsiteY44" fmla="*/ 1386712 h 2193535"/>
                <a:gd name="connsiteX45" fmla="*/ 2963242 w 3114827"/>
                <a:gd name="connsiteY45" fmla="*/ 1386712 h 2193535"/>
                <a:gd name="connsiteX46" fmla="*/ 3026810 w 3114827"/>
                <a:gd name="connsiteY46" fmla="*/ 1416051 h 2193535"/>
                <a:gd name="connsiteX47" fmla="*/ 3026810 w 3114827"/>
                <a:gd name="connsiteY47" fmla="*/ 1416051 h 2193535"/>
                <a:gd name="connsiteX48" fmla="*/ 2953463 w 3114827"/>
                <a:gd name="connsiteY48" fmla="*/ 1479619 h 2193535"/>
                <a:gd name="connsiteX49" fmla="*/ 2885005 w 3114827"/>
                <a:gd name="connsiteY49" fmla="*/ 1538297 h 2193535"/>
                <a:gd name="connsiteX50" fmla="*/ 2904564 w 3114827"/>
                <a:gd name="connsiteY50" fmla="*/ 1572526 h 2193535"/>
                <a:gd name="connsiteX51" fmla="*/ 2787208 w 3114827"/>
                <a:gd name="connsiteY51" fmla="*/ 1469839 h 2193535"/>
                <a:gd name="connsiteX52" fmla="*/ 2762759 w 3114827"/>
                <a:gd name="connsiteY52" fmla="*/ 1508958 h 2193535"/>
                <a:gd name="connsiteX53" fmla="*/ 2738310 w 3114827"/>
                <a:gd name="connsiteY53" fmla="*/ 1548077 h 2193535"/>
                <a:gd name="connsiteX54" fmla="*/ 2772539 w 3114827"/>
                <a:gd name="connsiteY54" fmla="*/ 1582306 h 2193535"/>
                <a:gd name="connsiteX55" fmla="*/ 2816547 w 3114827"/>
                <a:gd name="connsiteY55" fmla="*/ 1592085 h 2193535"/>
                <a:gd name="connsiteX56" fmla="*/ 2860556 w 3114827"/>
                <a:gd name="connsiteY56" fmla="*/ 1645873 h 2193535"/>
                <a:gd name="connsiteX57" fmla="*/ 2870335 w 3114827"/>
                <a:gd name="connsiteY57" fmla="*/ 1748560 h 2193535"/>
                <a:gd name="connsiteX58" fmla="*/ 2836107 w 3114827"/>
                <a:gd name="connsiteY58" fmla="*/ 1787679 h 2193535"/>
                <a:gd name="connsiteX59" fmla="*/ 2850776 w 3114827"/>
                <a:gd name="connsiteY59" fmla="*/ 2144637 h 2193535"/>
                <a:gd name="connsiteX60" fmla="*/ 2845886 w 3114827"/>
                <a:gd name="connsiteY60" fmla="*/ 2193535 h 2193535"/>
                <a:gd name="connsiteX61" fmla="*/ 2229778 w 3114827"/>
                <a:gd name="connsiteY61" fmla="*/ 1308132 h 2193535"/>
                <a:gd name="connsiteX62" fmla="*/ 2216245 w 3114827"/>
                <a:gd name="connsiteY62" fmla="*/ 1285427 h 2193535"/>
                <a:gd name="connsiteX63" fmla="*/ 2016612 w 3114827"/>
                <a:gd name="connsiteY63" fmla="*/ 1280292 h 2193535"/>
                <a:gd name="connsiteX64" fmla="*/ 1963949 w 3114827"/>
                <a:gd name="connsiteY64" fmla="*/ 1318132 h 2193535"/>
                <a:gd name="connsiteX65" fmla="*/ 1776712 w 3114827"/>
                <a:gd name="connsiteY65" fmla="*/ 1714117 h 2193535"/>
                <a:gd name="connsiteX66" fmla="*/ 1751270 w 3114827"/>
                <a:gd name="connsiteY66" fmla="*/ 1720978 h 2193535"/>
                <a:gd name="connsiteX67" fmla="*/ 1653083 w 3114827"/>
                <a:gd name="connsiteY67" fmla="*/ 1605451 h 2193535"/>
                <a:gd name="connsiteX68" fmla="*/ 1414782 w 3114827"/>
                <a:gd name="connsiteY68" fmla="*/ 1502524 h 2193535"/>
                <a:gd name="connsiteX69" fmla="*/ 1418440 w 3114827"/>
                <a:gd name="connsiteY69" fmla="*/ 1469563 h 2193535"/>
                <a:gd name="connsiteX70" fmla="*/ 1433526 w 3114827"/>
                <a:gd name="connsiteY70" fmla="*/ 1342152 h 2193535"/>
                <a:gd name="connsiteX71" fmla="*/ 1324186 w 3114827"/>
                <a:gd name="connsiteY71" fmla="*/ 1354393 h 2193535"/>
                <a:gd name="connsiteX72" fmla="*/ 1303400 w 3114827"/>
                <a:gd name="connsiteY72" fmla="*/ 1162431 h 2193535"/>
                <a:gd name="connsiteX73" fmla="*/ 870877 w 3114827"/>
                <a:gd name="connsiteY73" fmla="*/ 1167862 h 2193535"/>
                <a:gd name="connsiteX74" fmla="*/ 862080 w 3114827"/>
                <a:gd name="connsiteY74" fmla="*/ 1400642 h 2193535"/>
                <a:gd name="connsiteX75" fmla="*/ 604165 w 3114827"/>
                <a:gd name="connsiteY75" fmla="*/ 1387253 h 2193535"/>
                <a:gd name="connsiteX76" fmla="*/ 38356 w 3114827"/>
                <a:gd name="connsiteY76" fmla="*/ 1375410 h 2193535"/>
                <a:gd name="connsiteX77" fmla="*/ 0 w 3114827"/>
                <a:gd name="connsiteY77" fmla="*/ 726584 h 2193535"/>
                <a:gd name="connsiteX0" fmla="*/ 0 w 3114827"/>
                <a:gd name="connsiteY0" fmla="*/ 726584 h 2144637"/>
                <a:gd name="connsiteX1" fmla="*/ 4011 w 3114827"/>
                <a:gd name="connsiteY1" fmla="*/ 447336 h 2144637"/>
                <a:gd name="connsiteX2" fmla="*/ 107489 w 3114827"/>
                <a:gd name="connsiteY2" fmla="*/ 435594 h 2144637"/>
                <a:gd name="connsiteX3" fmla="*/ 100856 w 3114827"/>
                <a:gd name="connsiteY3" fmla="*/ 215406 h 2144637"/>
                <a:gd name="connsiteX4" fmla="*/ 539873 w 3114827"/>
                <a:gd name="connsiteY4" fmla="*/ 110801 h 2144637"/>
                <a:gd name="connsiteX5" fmla="*/ 772472 w 3114827"/>
                <a:gd name="connsiteY5" fmla="*/ 0 h 2144637"/>
                <a:gd name="connsiteX6" fmla="*/ 871030 w 3114827"/>
                <a:gd name="connsiteY6" fmla="*/ 229968 h 2144637"/>
                <a:gd name="connsiteX7" fmla="*/ 667798 w 3114827"/>
                <a:gd name="connsiteY7" fmla="*/ 279368 h 2144637"/>
                <a:gd name="connsiteX8" fmla="*/ 659000 w 3114827"/>
                <a:gd name="connsiteY8" fmla="*/ 335031 h 2144637"/>
                <a:gd name="connsiteX9" fmla="*/ 1178451 w 3114827"/>
                <a:gd name="connsiteY9" fmla="*/ 623897 h 2144637"/>
                <a:gd name="connsiteX10" fmla="*/ 1266468 w 3114827"/>
                <a:gd name="connsiteY10" fmla="*/ 628787 h 2144637"/>
                <a:gd name="connsiteX11" fmla="*/ 1339816 w 3114827"/>
                <a:gd name="connsiteY11" fmla="*/ 623897 h 2144637"/>
                <a:gd name="connsiteX12" fmla="*/ 1388714 w 3114827"/>
                <a:gd name="connsiteY12" fmla="*/ 599448 h 2144637"/>
                <a:gd name="connsiteX13" fmla="*/ 1481621 w 3114827"/>
                <a:gd name="connsiteY13" fmla="*/ 614117 h 2144637"/>
                <a:gd name="connsiteX14" fmla="*/ 1510960 w 3114827"/>
                <a:gd name="connsiteY14" fmla="*/ 726584 h 2144637"/>
                <a:gd name="connsiteX15" fmla="*/ 1677215 w 3114827"/>
                <a:gd name="connsiteY15" fmla="*/ 697245 h 2144637"/>
                <a:gd name="connsiteX16" fmla="*/ 1682104 w 3114827"/>
                <a:gd name="connsiteY16" fmla="*/ 741253 h 2144637"/>
                <a:gd name="connsiteX17" fmla="*/ 1672325 w 3114827"/>
                <a:gd name="connsiteY17" fmla="*/ 770592 h 2144637"/>
                <a:gd name="connsiteX18" fmla="*/ 1677215 w 3114827"/>
                <a:gd name="connsiteY18" fmla="*/ 809711 h 2144637"/>
                <a:gd name="connsiteX19" fmla="*/ 1760342 w 3114827"/>
                <a:gd name="connsiteY19" fmla="*/ 790152 h 2144637"/>
                <a:gd name="connsiteX20" fmla="*/ 1814130 w 3114827"/>
                <a:gd name="connsiteY20" fmla="*/ 917287 h 2144637"/>
                <a:gd name="connsiteX21" fmla="*/ 2141749 w 3114827"/>
                <a:gd name="connsiteY21" fmla="*/ 927067 h 2144637"/>
                <a:gd name="connsiteX22" fmla="*/ 2244436 w 3114827"/>
                <a:gd name="connsiteY22" fmla="*/ 985745 h 2144637"/>
                <a:gd name="connsiteX23" fmla="*/ 2254216 w 3114827"/>
                <a:gd name="connsiteY23" fmla="*/ 1054203 h 2144637"/>
                <a:gd name="connsiteX24" fmla="*/ 2312894 w 3114827"/>
                <a:gd name="connsiteY24" fmla="*/ 1054203 h 2144637"/>
                <a:gd name="connsiteX25" fmla="*/ 2317784 w 3114827"/>
                <a:gd name="connsiteY25" fmla="*/ 1083542 h 2144637"/>
                <a:gd name="connsiteX26" fmla="*/ 2317784 w 3114827"/>
                <a:gd name="connsiteY26" fmla="*/ 1083542 h 2144637"/>
                <a:gd name="connsiteX27" fmla="*/ 2352012 w 3114827"/>
                <a:gd name="connsiteY27" fmla="*/ 1122661 h 2144637"/>
                <a:gd name="connsiteX28" fmla="*/ 2425360 w 3114827"/>
                <a:gd name="connsiteY28" fmla="*/ 1132440 h 2144637"/>
                <a:gd name="connsiteX29" fmla="*/ 2435140 w 3114827"/>
                <a:gd name="connsiteY29" fmla="*/ 1205788 h 2144637"/>
                <a:gd name="connsiteX30" fmla="*/ 2469369 w 3114827"/>
                <a:gd name="connsiteY30" fmla="*/ 1205788 h 2144637"/>
                <a:gd name="connsiteX31" fmla="*/ 2498708 w 3114827"/>
                <a:gd name="connsiteY31" fmla="*/ 1181339 h 2144637"/>
                <a:gd name="connsiteX32" fmla="*/ 2493818 w 3114827"/>
                <a:gd name="connsiteY32" fmla="*/ 1127550 h 2144637"/>
                <a:gd name="connsiteX33" fmla="*/ 2518267 w 3114827"/>
                <a:gd name="connsiteY33" fmla="*/ 990635 h 2144637"/>
                <a:gd name="connsiteX34" fmla="*/ 2581835 w 3114827"/>
                <a:gd name="connsiteY34" fmla="*/ 931957 h 2144637"/>
                <a:gd name="connsiteX35" fmla="*/ 2625843 w 3114827"/>
                <a:gd name="connsiteY35" fmla="*/ 951516 h 2144637"/>
                <a:gd name="connsiteX36" fmla="*/ 2699191 w 3114827"/>
                <a:gd name="connsiteY36" fmla="*/ 1147111 h 2144637"/>
                <a:gd name="connsiteX37" fmla="*/ 2738310 w 3114827"/>
                <a:gd name="connsiteY37" fmla="*/ 1147109 h 2144637"/>
                <a:gd name="connsiteX38" fmla="*/ 2796988 w 3114827"/>
                <a:gd name="connsiteY38" fmla="*/ 1112881 h 2144637"/>
                <a:gd name="connsiteX39" fmla="*/ 2953463 w 3114827"/>
                <a:gd name="connsiteY39" fmla="*/ 1166670 h 2144637"/>
                <a:gd name="connsiteX40" fmla="*/ 3075709 w 3114827"/>
                <a:gd name="connsiteY40" fmla="*/ 1112881 h 2144637"/>
                <a:gd name="connsiteX41" fmla="*/ 3114827 w 3114827"/>
                <a:gd name="connsiteY41" fmla="*/ 1166669 h 2144637"/>
                <a:gd name="connsiteX42" fmla="*/ 3017031 w 3114827"/>
                <a:gd name="connsiteY42" fmla="*/ 1288915 h 2144637"/>
                <a:gd name="connsiteX43" fmla="*/ 3007251 w 3114827"/>
                <a:gd name="connsiteY43" fmla="*/ 1357373 h 2144637"/>
                <a:gd name="connsiteX44" fmla="*/ 2963242 w 3114827"/>
                <a:gd name="connsiteY44" fmla="*/ 1386712 h 2144637"/>
                <a:gd name="connsiteX45" fmla="*/ 2963242 w 3114827"/>
                <a:gd name="connsiteY45" fmla="*/ 1386712 h 2144637"/>
                <a:gd name="connsiteX46" fmla="*/ 3026810 w 3114827"/>
                <a:gd name="connsiteY46" fmla="*/ 1416051 h 2144637"/>
                <a:gd name="connsiteX47" fmla="*/ 3026810 w 3114827"/>
                <a:gd name="connsiteY47" fmla="*/ 1416051 h 2144637"/>
                <a:gd name="connsiteX48" fmla="*/ 2953463 w 3114827"/>
                <a:gd name="connsiteY48" fmla="*/ 1479619 h 2144637"/>
                <a:gd name="connsiteX49" fmla="*/ 2885005 w 3114827"/>
                <a:gd name="connsiteY49" fmla="*/ 1538297 h 2144637"/>
                <a:gd name="connsiteX50" fmla="*/ 2904564 w 3114827"/>
                <a:gd name="connsiteY50" fmla="*/ 1572526 h 2144637"/>
                <a:gd name="connsiteX51" fmla="*/ 2787208 w 3114827"/>
                <a:gd name="connsiteY51" fmla="*/ 1469839 h 2144637"/>
                <a:gd name="connsiteX52" fmla="*/ 2762759 w 3114827"/>
                <a:gd name="connsiteY52" fmla="*/ 1508958 h 2144637"/>
                <a:gd name="connsiteX53" fmla="*/ 2738310 w 3114827"/>
                <a:gd name="connsiteY53" fmla="*/ 1548077 h 2144637"/>
                <a:gd name="connsiteX54" fmla="*/ 2772539 w 3114827"/>
                <a:gd name="connsiteY54" fmla="*/ 1582306 h 2144637"/>
                <a:gd name="connsiteX55" fmla="*/ 2816547 w 3114827"/>
                <a:gd name="connsiteY55" fmla="*/ 1592085 h 2144637"/>
                <a:gd name="connsiteX56" fmla="*/ 2860556 w 3114827"/>
                <a:gd name="connsiteY56" fmla="*/ 1645873 h 2144637"/>
                <a:gd name="connsiteX57" fmla="*/ 2870335 w 3114827"/>
                <a:gd name="connsiteY57" fmla="*/ 1748560 h 2144637"/>
                <a:gd name="connsiteX58" fmla="*/ 2836107 w 3114827"/>
                <a:gd name="connsiteY58" fmla="*/ 1787679 h 2144637"/>
                <a:gd name="connsiteX59" fmla="*/ 2850776 w 3114827"/>
                <a:gd name="connsiteY59" fmla="*/ 2144637 h 2144637"/>
                <a:gd name="connsiteX60" fmla="*/ 2350500 w 3114827"/>
                <a:gd name="connsiteY60" fmla="*/ 1312160 h 2144637"/>
                <a:gd name="connsiteX61" fmla="*/ 2229778 w 3114827"/>
                <a:gd name="connsiteY61" fmla="*/ 1308132 h 2144637"/>
                <a:gd name="connsiteX62" fmla="*/ 2216245 w 3114827"/>
                <a:gd name="connsiteY62" fmla="*/ 1285427 h 2144637"/>
                <a:gd name="connsiteX63" fmla="*/ 2016612 w 3114827"/>
                <a:gd name="connsiteY63" fmla="*/ 1280292 h 2144637"/>
                <a:gd name="connsiteX64" fmla="*/ 1963949 w 3114827"/>
                <a:gd name="connsiteY64" fmla="*/ 1318132 h 2144637"/>
                <a:gd name="connsiteX65" fmla="*/ 1776712 w 3114827"/>
                <a:gd name="connsiteY65" fmla="*/ 1714117 h 2144637"/>
                <a:gd name="connsiteX66" fmla="*/ 1751270 w 3114827"/>
                <a:gd name="connsiteY66" fmla="*/ 1720978 h 2144637"/>
                <a:gd name="connsiteX67" fmla="*/ 1653083 w 3114827"/>
                <a:gd name="connsiteY67" fmla="*/ 1605451 h 2144637"/>
                <a:gd name="connsiteX68" fmla="*/ 1414782 w 3114827"/>
                <a:gd name="connsiteY68" fmla="*/ 1502524 h 2144637"/>
                <a:gd name="connsiteX69" fmla="*/ 1418440 w 3114827"/>
                <a:gd name="connsiteY69" fmla="*/ 1469563 h 2144637"/>
                <a:gd name="connsiteX70" fmla="*/ 1433526 w 3114827"/>
                <a:gd name="connsiteY70" fmla="*/ 1342152 h 2144637"/>
                <a:gd name="connsiteX71" fmla="*/ 1324186 w 3114827"/>
                <a:gd name="connsiteY71" fmla="*/ 1354393 h 2144637"/>
                <a:gd name="connsiteX72" fmla="*/ 1303400 w 3114827"/>
                <a:gd name="connsiteY72" fmla="*/ 1162431 h 2144637"/>
                <a:gd name="connsiteX73" fmla="*/ 870877 w 3114827"/>
                <a:gd name="connsiteY73" fmla="*/ 1167862 h 2144637"/>
                <a:gd name="connsiteX74" fmla="*/ 862080 w 3114827"/>
                <a:gd name="connsiteY74" fmla="*/ 1400642 h 2144637"/>
                <a:gd name="connsiteX75" fmla="*/ 604165 w 3114827"/>
                <a:gd name="connsiteY75" fmla="*/ 1387253 h 2144637"/>
                <a:gd name="connsiteX76" fmla="*/ 38356 w 3114827"/>
                <a:gd name="connsiteY76" fmla="*/ 1375410 h 2144637"/>
                <a:gd name="connsiteX77" fmla="*/ 0 w 3114827"/>
                <a:gd name="connsiteY77" fmla="*/ 726584 h 2144637"/>
                <a:gd name="connsiteX0" fmla="*/ 0 w 3114827"/>
                <a:gd name="connsiteY0" fmla="*/ 726584 h 1787679"/>
                <a:gd name="connsiteX1" fmla="*/ 4011 w 3114827"/>
                <a:gd name="connsiteY1" fmla="*/ 447336 h 1787679"/>
                <a:gd name="connsiteX2" fmla="*/ 107489 w 3114827"/>
                <a:gd name="connsiteY2" fmla="*/ 435594 h 1787679"/>
                <a:gd name="connsiteX3" fmla="*/ 100856 w 3114827"/>
                <a:gd name="connsiteY3" fmla="*/ 215406 h 1787679"/>
                <a:gd name="connsiteX4" fmla="*/ 539873 w 3114827"/>
                <a:gd name="connsiteY4" fmla="*/ 110801 h 1787679"/>
                <a:gd name="connsiteX5" fmla="*/ 772472 w 3114827"/>
                <a:gd name="connsiteY5" fmla="*/ 0 h 1787679"/>
                <a:gd name="connsiteX6" fmla="*/ 871030 w 3114827"/>
                <a:gd name="connsiteY6" fmla="*/ 229968 h 1787679"/>
                <a:gd name="connsiteX7" fmla="*/ 667798 w 3114827"/>
                <a:gd name="connsiteY7" fmla="*/ 279368 h 1787679"/>
                <a:gd name="connsiteX8" fmla="*/ 659000 w 3114827"/>
                <a:gd name="connsiteY8" fmla="*/ 335031 h 1787679"/>
                <a:gd name="connsiteX9" fmla="*/ 1178451 w 3114827"/>
                <a:gd name="connsiteY9" fmla="*/ 623897 h 1787679"/>
                <a:gd name="connsiteX10" fmla="*/ 1266468 w 3114827"/>
                <a:gd name="connsiteY10" fmla="*/ 628787 h 1787679"/>
                <a:gd name="connsiteX11" fmla="*/ 1339816 w 3114827"/>
                <a:gd name="connsiteY11" fmla="*/ 623897 h 1787679"/>
                <a:gd name="connsiteX12" fmla="*/ 1388714 w 3114827"/>
                <a:gd name="connsiteY12" fmla="*/ 599448 h 1787679"/>
                <a:gd name="connsiteX13" fmla="*/ 1481621 w 3114827"/>
                <a:gd name="connsiteY13" fmla="*/ 614117 h 1787679"/>
                <a:gd name="connsiteX14" fmla="*/ 1510960 w 3114827"/>
                <a:gd name="connsiteY14" fmla="*/ 726584 h 1787679"/>
                <a:gd name="connsiteX15" fmla="*/ 1677215 w 3114827"/>
                <a:gd name="connsiteY15" fmla="*/ 697245 h 1787679"/>
                <a:gd name="connsiteX16" fmla="*/ 1682104 w 3114827"/>
                <a:gd name="connsiteY16" fmla="*/ 741253 h 1787679"/>
                <a:gd name="connsiteX17" fmla="*/ 1672325 w 3114827"/>
                <a:gd name="connsiteY17" fmla="*/ 770592 h 1787679"/>
                <a:gd name="connsiteX18" fmla="*/ 1677215 w 3114827"/>
                <a:gd name="connsiteY18" fmla="*/ 809711 h 1787679"/>
                <a:gd name="connsiteX19" fmla="*/ 1760342 w 3114827"/>
                <a:gd name="connsiteY19" fmla="*/ 790152 h 1787679"/>
                <a:gd name="connsiteX20" fmla="*/ 1814130 w 3114827"/>
                <a:gd name="connsiteY20" fmla="*/ 917287 h 1787679"/>
                <a:gd name="connsiteX21" fmla="*/ 2141749 w 3114827"/>
                <a:gd name="connsiteY21" fmla="*/ 927067 h 1787679"/>
                <a:gd name="connsiteX22" fmla="*/ 2244436 w 3114827"/>
                <a:gd name="connsiteY22" fmla="*/ 985745 h 1787679"/>
                <a:gd name="connsiteX23" fmla="*/ 2254216 w 3114827"/>
                <a:gd name="connsiteY23" fmla="*/ 1054203 h 1787679"/>
                <a:gd name="connsiteX24" fmla="*/ 2312894 w 3114827"/>
                <a:gd name="connsiteY24" fmla="*/ 1054203 h 1787679"/>
                <a:gd name="connsiteX25" fmla="*/ 2317784 w 3114827"/>
                <a:gd name="connsiteY25" fmla="*/ 1083542 h 1787679"/>
                <a:gd name="connsiteX26" fmla="*/ 2317784 w 3114827"/>
                <a:gd name="connsiteY26" fmla="*/ 1083542 h 1787679"/>
                <a:gd name="connsiteX27" fmla="*/ 2352012 w 3114827"/>
                <a:gd name="connsiteY27" fmla="*/ 1122661 h 1787679"/>
                <a:gd name="connsiteX28" fmla="*/ 2425360 w 3114827"/>
                <a:gd name="connsiteY28" fmla="*/ 1132440 h 1787679"/>
                <a:gd name="connsiteX29" fmla="*/ 2435140 w 3114827"/>
                <a:gd name="connsiteY29" fmla="*/ 1205788 h 1787679"/>
                <a:gd name="connsiteX30" fmla="*/ 2469369 w 3114827"/>
                <a:gd name="connsiteY30" fmla="*/ 1205788 h 1787679"/>
                <a:gd name="connsiteX31" fmla="*/ 2498708 w 3114827"/>
                <a:gd name="connsiteY31" fmla="*/ 1181339 h 1787679"/>
                <a:gd name="connsiteX32" fmla="*/ 2493818 w 3114827"/>
                <a:gd name="connsiteY32" fmla="*/ 1127550 h 1787679"/>
                <a:gd name="connsiteX33" fmla="*/ 2518267 w 3114827"/>
                <a:gd name="connsiteY33" fmla="*/ 990635 h 1787679"/>
                <a:gd name="connsiteX34" fmla="*/ 2581835 w 3114827"/>
                <a:gd name="connsiteY34" fmla="*/ 931957 h 1787679"/>
                <a:gd name="connsiteX35" fmla="*/ 2625843 w 3114827"/>
                <a:gd name="connsiteY35" fmla="*/ 951516 h 1787679"/>
                <a:gd name="connsiteX36" fmla="*/ 2699191 w 3114827"/>
                <a:gd name="connsiteY36" fmla="*/ 1147111 h 1787679"/>
                <a:gd name="connsiteX37" fmla="*/ 2738310 w 3114827"/>
                <a:gd name="connsiteY37" fmla="*/ 1147109 h 1787679"/>
                <a:gd name="connsiteX38" fmla="*/ 2796988 w 3114827"/>
                <a:gd name="connsiteY38" fmla="*/ 1112881 h 1787679"/>
                <a:gd name="connsiteX39" fmla="*/ 2953463 w 3114827"/>
                <a:gd name="connsiteY39" fmla="*/ 1166670 h 1787679"/>
                <a:gd name="connsiteX40" fmla="*/ 3075709 w 3114827"/>
                <a:gd name="connsiteY40" fmla="*/ 1112881 h 1787679"/>
                <a:gd name="connsiteX41" fmla="*/ 3114827 w 3114827"/>
                <a:gd name="connsiteY41" fmla="*/ 1166669 h 1787679"/>
                <a:gd name="connsiteX42" fmla="*/ 3017031 w 3114827"/>
                <a:gd name="connsiteY42" fmla="*/ 1288915 h 1787679"/>
                <a:gd name="connsiteX43" fmla="*/ 3007251 w 3114827"/>
                <a:gd name="connsiteY43" fmla="*/ 1357373 h 1787679"/>
                <a:gd name="connsiteX44" fmla="*/ 2963242 w 3114827"/>
                <a:gd name="connsiteY44" fmla="*/ 1386712 h 1787679"/>
                <a:gd name="connsiteX45" fmla="*/ 2963242 w 3114827"/>
                <a:gd name="connsiteY45" fmla="*/ 1386712 h 1787679"/>
                <a:gd name="connsiteX46" fmla="*/ 3026810 w 3114827"/>
                <a:gd name="connsiteY46" fmla="*/ 1416051 h 1787679"/>
                <a:gd name="connsiteX47" fmla="*/ 3026810 w 3114827"/>
                <a:gd name="connsiteY47" fmla="*/ 1416051 h 1787679"/>
                <a:gd name="connsiteX48" fmla="*/ 2953463 w 3114827"/>
                <a:gd name="connsiteY48" fmla="*/ 1479619 h 1787679"/>
                <a:gd name="connsiteX49" fmla="*/ 2885005 w 3114827"/>
                <a:gd name="connsiteY49" fmla="*/ 1538297 h 1787679"/>
                <a:gd name="connsiteX50" fmla="*/ 2904564 w 3114827"/>
                <a:gd name="connsiteY50" fmla="*/ 1572526 h 1787679"/>
                <a:gd name="connsiteX51" fmla="*/ 2787208 w 3114827"/>
                <a:gd name="connsiteY51" fmla="*/ 1469839 h 1787679"/>
                <a:gd name="connsiteX52" fmla="*/ 2762759 w 3114827"/>
                <a:gd name="connsiteY52" fmla="*/ 1508958 h 1787679"/>
                <a:gd name="connsiteX53" fmla="*/ 2738310 w 3114827"/>
                <a:gd name="connsiteY53" fmla="*/ 1548077 h 1787679"/>
                <a:gd name="connsiteX54" fmla="*/ 2772539 w 3114827"/>
                <a:gd name="connsiteY54" fmla="*/ 1582306 h 1787679"/>
                <a:gd name="connsiteX55" fmla="*/ 2816547 w 3114827"/>
                <a:gd name="connsiteY55" fmla="*/ 1592085 h 1787679"/>
                <a:gd name="connsiteX56" fmla="*/ 2860556 w 3114827"/>
                <a:gd name="connsiteY56" fmla="*/ 1645873 h 1787679"/>
                <a:gd name="connsiteX57" fmla="*/ 2870335 w 3114827"/>
                <a:gd name="connsiteY57" fmla="*/ 1748560 h 1787679"/>
                <a:gd name="connsiteX58" fmla="*/ 2836107 w 3114827"/>
                <a:gd name="connsiteY58" fmla="*/ 1787679 h 1787679"/>
                <a:gd name="connsiteX59" fmla="*/ 2312044 w 3114827"/>
                <a:gd name="connsiteY59" fmla="*/ 1560494 h 1787679"/>
                <a:gd name="connsiteX60" fmla="*/ 2350500 w 3114827"/>
                <a:gd name="connsiteY60" fmla="*/ 1312160 h 1787679"/>
                <a:gd name="connsiteX61" fmla="*/ 2229778 w 3114827"/>
                <a:gd name="connsiteY61" fmla="*/ 1308132 h 1787679"/>
                <a:gd name="connsiteX62" fmla="*/ 2216245 w 3114827"/>
                <a:gd name="connsiteY62" fmla="*/ 1285427 h 1787679"/>
                <a:gd name="connsiteX63" fmla="*/ 2016612 w 3114827"/>
                <a:gd name="connsiteY63" fmla="*/ 1280292 h 1787679"/>
                <a:gd name="connsiteX64" fmla="*/ 1963949 w 3114827"/>
                <a:gd name="connsiteY64" fmla="*/ 1318132 h 1787679"/>
                <a:gd name="connsiteX65" fmla="*/ 1776712 w 3114827"/>
                <a:gd name="connsiteY65" fmla="*/ 1714117 h 1787679"/>
                <a:gd name="connsiteX66" fmla="*/ 1751270 w 3114827"/>
                <a:gd name="connsiteY66" fmla="*/ 1720978 h 1787679"/>
                <a:gd name="connsiteX67" fmla="*/ 1653083 w 3114827"/>
                <a:gd name="connsiteY67" fmla="*/ 1605451 h 1787679"/>
                <a:gd name="connsiteX68" fmla="*/ 1414782 w 3114827"/>
                <a:gd name="connsiteY68" fmla="*/ 1502524 h 1787679"/>
                <a:gd name="connsiteX69" fmla="*/ 1418440 w 3114827"/>
                <a:gd name="connsiteY69" fmla="*/ 1469563 h 1787679"/>
                <a:gd name="connsiteX70" fmla="*/ 1433526 w 3114827"/>
                <a:gd name="connsiteY70" fmla="*/ 1342152 h 1787679"/>
                <a:gd name="connsiteX71" fmla="*/ 1324186 w 3114827"/>
                <a:gd name="connsiteY71" fmla="*/ 1354393 h 1787679"/>
                <a:gd name="connsiteX72" fmla="*/ 1303400 w 3114827"/>
                <a:gd name="connsiteY72" fmla="*/ 1162431 h 1787679"/>
                <a:gd name="connsiteX73" fmla="*/ 870877 w 3114827"/>
                <a:gd name="connsiteY73" fmla="*/ 1167862 h 1787679"/>
                <a:gd name="connsiteX74" fmla="*/ 862080 w 3114827"/>
                <a:gd name="connsiteY74" fmla="*/ 1400642 h 1787679"/>
                <a:gd name="connsiteX75" fmla="*/ 604165 w 3114827"/>
                <a:gd name="connsiteY75" fmla="*/ 1387253 h 1787679"/>
                <a:gd name="connsiteX76" fmla="*/ 38356 w 3114827"/>
                <a:gd name="connsiteY76" fmla="*/ 1375410 h 1787679"/>
                <a:gd name="connsiteX77" fmla="*/ 0 w 3114827"/>
                <a:gd name="connsiteY77" fmla="*/ 726584 h 1787679"/>
                <a:gd name="connsiteX0" fmla="*/ 0 w 3114827"/>
                <a:gd name="connsiteY0" fmla="*/ 726584 h 1748560"/>
                <a:gd name="connsiteX1" fmla="*/ 4011 w 3114827"/>
                <a:gd name="connsiteY1" fmla="*/ 447336 h 1748560"/>
                <a:gd name="connsiteX2" fmla="*/ 107489 w 3114827"/>
                <a:gd name="connsiteY2" fmla="*/ 435594 h 1748560"/>
                <a:gd name="connsiteX3" fmla="*/ 100856 w 3114827"/>
                <a:gd name="connsiteY3" fmla="*/ 215406 h 1748560"/>
                <a:gd name="connsiteX4" fmla="*/ 539873 w 3114827"/>
                <a:gd name="connsiteY4" fmla="*/ 110801 h 1748560"/>
                <a:gd name="connsiteX5" fmla="*/ 772472 w 3114827"/>
                <a:gd name="connsiteY5" fmla="*/ 0 h 1748560"/>
                <a:gd name="connsiteX6" fmla="*/ 871030 w 3114827"/>
                <a:gd name="connsiteY6" fmla="*/ 229968 h 1748560"/>
                <a:gd name="connsiteX7" fmla="*/ 667798 w 3114827"/>
                <a:gd name="connsiteY7" fmla="*/ 279368 h 1748560"/>
                <a:gd name="connsiteX8" fmla="*/ 659000 w 3114827"/>
                <a:gd name="connsiteY8" fmla="*/ 335031 h 1748560"/>
                <a:gd name="connsiteX9" fmla="*/ 1178451 w 3114827"/>
                <a:gd name="connsiteY9" fmla="*/ 623897 h 1748560"/>
                <a:gd name="connsiteX10" fmla="*/ 1266468 w 3114827"/>
                <a:gd name="connsiteY10" fmla="*/ 628787 h 1748560"/>
                <a:gd name="connsiteX11" fmla="*/ 1339816 w 3114827"/>
                <a:gd name="connsiteY11" fmla="*/ 623897 h 1748560"/>
                <a:gd name="connsiteX12" fmla="*/ 1388714 w 3114827"/>
                <a:gd name="connsiteY12" fmla="*/ 599448 h 1748560"/>
                <a:gd name="connsiteX13" fmla="*/ 1481621 w 3114827"/>
                <a:gd name="connsiteY13" fmla="*/ 614117 h 1748560"/>
                <a:gd name="connsiteX14" fmla="*/ 1510960 w 3114827"/>
                <a:gd name="connsiteY14" fmla="*/ 726584 h 1748560"/>
                <a:gd name="connsiteX15" fmla="*/ 1677215 w 3114827"/>
                <a:gd name="connsiteY15" fmla="*/ 697245 h 1748560"/>
                <a:gd name="connsiteX16" fmla="*/ 1682104 w 3114827"/>
                <a:gd name="connsiteY16" fmla="*/ 741253 h 1748560"/>
                <a:gd name="connsiteX17" fmla="*/ 1672325 w 3114827"/>
                <a:gd name="connsiteY17" fmla="*/ 770592 h 1748560"/>
                <a:gd name="connsiteX18" fmla="*/ 1677215 w 3114827"/>
                <a:gd name="connsiteY18" fmla="*/ 809711 h 1748560"/>
                <a:gd name="connsiteX19" fmla="*/ 1760342 w 3114827"/>
                <a:gd name="connsiteY19" fmla="*/ 790152 h 1748560"/>
                <a:gd name="connsiteX20" fmla="*/ 1814130 w 3114827"/>
                <a:gd name="connsiteY20" fmla="*/ 917287 h 1748560"/>
                <a:gd name="connsiteX21" fmla="*/ 2141749 w 3114827"/>
                <a:gd name="connsiteY21" fmla="*/ 927067 h 1748560"/>
                <a:gd name="connsiteX22" fmla="*/ 2244436 w 3114827"/>
                <a:gd name="connsiteY22" fmla="*/ 985745 h 1748560"/>
                <a:gd name="connsiteX23" fmla="*/ 2254216 w 3114827"/>
                <a:gd name="connsiteY23" fmla="*/ 1054203 h 1748560"/>
                <a:gd name="connsiteX24" fmla="*/ 2312894 w 3114827"/>
                <a:gd name="connsiteY24" fmla="*/ 1054203 h 1748560"/>
                <a:gd name="connsiteX25" fmla="*/ 2317784 w 3114827"/>
                <a:gd name="connsiteY25" fmla="*/ 1083542 h 1748560"/>
                <a:gd name="connsiteX26" fmla="*/ 2317784 w 3114827"/>
                <a:gd name="connsiteY26" fmla="*/ 1083542 h 1748560"/>
                <a:gd name="connsiteX27" fmla="*/ 2352012 w 3114827"/>
                <a:gd name="connsiteY27" fmla="*/ 1122661 h 1748560"/>
                <a:gd name="connsiteX28" fmla="*/ 2425360 w 3114827"/>
                <a:gd name="connsiteY28" fmla="*/ 1132440 h 1748560"/>
                <a:gd name="connsiteX29" fmla="*/ 2435140 w 3114827"/>
                <a:gd name="connsiteY29" fmla="*/ 1205788 h 1748560"/>
                <a:gd name="connsiteX30" fmla="*/ 2469369 w 3114827"/>
                <a:gd name="connsiteY30" fmla="*/ 1205788 h 1748560"/>
                <a:gd name="connsiteX31" fmla="*/ 2498708 w 3114827"/>
                <a:gd name="connsiteY31" fmla="*/ 1181339 h 1748560"/>
                <a:gd name="connsiteX32" fmla="*/ 2493818 w 3114827"/>
                <a:gd name="connsiteY32" fmla="*/ 1127550 h 1748560"/>
                <a:gd name="connsiteX33" fmla="*/ 2518267 w 3114827"/>
                <a:gd name="connsiteY33" fmla="*/ 990635 h 1748560"/>
                <a:gd name="connsiteX34" fmla="*/ 2581835 w 3114827"/>
                <a:gd name="connsiteY34" fmla="*/ 931957 h 1748560"/>
                <a:gd name="connsiteX35" fmla="*/ 2625843 w 3114827"/>
                <a:gd name="connsiteY35" fmla="*/ 951516 h 1748560"/>
                <a:gd name="connsiteX36" fmla="*/ 2699191 w 3114827"/>
                <a:gd name="connsiteY36" fmla="*/ 1147111 h 1748560"/>
                <a:gd name="connsiteX37" fmla="*/ 2738310 w 3114827"/>
                <a:gd name="connsiteY37" fmla="*/ 1147109 h 1748560"/>
                <a:gd name="connsiteX38" fmla="*/ 2796988 w 3114827"/>
                <a:gd name="connsiteY38" fmla="*/ 1112881 h 1748560"/>
                <a:gd name="connsiteX39" fmla="*/ 2953463 w 3114827"/>
                <a:gd name="connsiteY39" fmla="*/ 1166670 h 1748560"/>
                <a:gd name="connsiteX40" fmla="*/ 3075709 w 3114827"/>
                <a:gd name="connsiteY40" fmla="*/ 1112881 h 1748560"/>
                <a:gd name="connsiteX41" fmla="*/ 3114827 w 3114827"/>
                <a:gd name="connsiteY41" fmla="*/ 1166669 h 1748560"/>
                <a:gd name="connsiteX42" fmla="*/ 3017031 w 3114827"/>
                <a:gd name="connsiteY42" fmla="*/ 1288915 h 1748560"/>
                <a:gd name="connsiteX43" fmla="*/ 3007251 w 3114827"/>
                <a:gd name="connsiteY43" fmla="*/ 1357373 h 1748560"/>
                <a:gd name="connsiteX44" fmla="*/ 2963242 w 3114827"/>
                <a:gd name="connsiteY44" fmla="*/ 1386712 h 1748560"/>
                <a:gd name="connsiteX45" fmla="*/ 2963242 w 3114827"/>
                <a:gd name="connsiteY45" fmla="*/ 1386712 h 1748560"/>
                <a:gd name="connsiteX46" fmla="*/ 3026810 w 3114827"/>
                <a:gd name="connsiteY46" fmla="*/ 1416051 h 1748560"/>
                <a:gd name="connsiteX47" fmla="*/ 3026810 w 3114827"/>
                <a:gd name="connsiteY47" fmla="*/ 1416051 h 1748560"/>
                <a:gd name="connsiteX48" fmla="*/ 2953463 w 3114827"/>
                <a:gd name="connsiteY48" fmla="*/ 1479619 h 1748560"/>
                <a:gd name="connsiteX49" fmla="*/ 2885005 w 3114827"/>
                <a:gd name="connsiteY49" fmla="*/ 1538297 h 1748560"/>
                <a:gd name="connsiteX50" fmla="*/ 2904564 w 3114827"/>
                <a:gd name="connsiteY50" fmla="*/ 1572526 h 1748560"/>
                <a:gd name="connsiteX51" fmla="*/ 2787208 w 3114827"/>
                <a:gd name="connsiteY51" fmla="*/ 1469839 h 1748560"/>
                <a:gd name="connsiteX52" fmla="*/ 2762759 w 3114827"/>
                <a:gd name="connsiteY52" fmla="*/ 1508958 h 1748560"/>
                <a:gd name="connsiteX53" fmla="*/ 2738310 w 3114827"/>
                <a:gd name="connsiteY53" fmla="*/ 1548077 h 1748560"/>
                <a:gd name="connsiteX54" fmla="*/ 2772539 w 3114827"/>
                <a:gd name="connsiteY54" fmla="*/ 1582306 h 1748560"/>
                <a:gd name="connsiteX55" fmla="*/ 2816547 w 3114827"/>
                <a:gd name="connsiteY55" fmla="*/ 1592085 h 1748560"/>
                <a:gd name="connsiteX56" fmla="*/ 2860556 w 3114827"/>
                <a:gd name="connsiteY56" fmla="*/ 1645873 h 1748560"/>
                <a:gd name="connsiteX57" fmla="*/ 2870335 w 3114827"/>
                <a:gd name="connsiteY57" fmla="*/ 1748560 h 1748560"/>
                <a:gd name="connsiteX58" fmla="*/ 2396452 w 3114827"/>
                <a:gd name="connsiteY58" fmla="*/ 1552370 h 1748560"/>
                <a:gd name="connsiteX59" fmla="*/ 2312044 w 3114827"/>
                <a:gd name="connsiteY59" fmla="*/ 1560494 h 1748560"/>
                <a:gd name="connsiteX60" fmla="*/ 2350500 w 3114827"/>
                <a:gd name="connsiteY60" fmla="*/ 1312160 h 1748560"/>
                <a:gd name="connsiteX61" fmla="*/ 2229778 w 3114827"/>
                <a:gd name="connsiteY61" fmla="*/ 1308132 h 1748560"/>
                <a:gd name="connsiteX62" fmla="*/ 2216245 w 3114827"/>
                <a:gd name="connsiteY62" fmla="*/ 1285427 h 1748560"/>
                <a:gd name="connsiteX63" fmla="*/ 2016612 w 3114827"/>
                <a:gd name="connsiteY63" fmla="*/ 1280292 h 1748560"/>
                <a:gd name="connsiteX64" fmla="*/ 1963949 w 3114827"/>
                <a:gd name="connsiteY64" fmla="*/ 1318132 h 1748560"/>
                <a:gd name="connsiteX65" fmla="*/ 1776712 w 3114827"/>
                <a:gd name="connsiteY65" fmla="*/ 1714117 h 1748560"/>
                <a:gd name="connsiteX66" fmla="*/ 1751270 w 3114827"/>
                <a:gd name="connsiteY66" fmla="*/ 1720978 h 1748560"/>
                <a:gd name="connsiteX67" fmla="*/ 1653083 w 3114827"/>
                <a:gd name="connsiteY67" fmla="*/ 1605451 h 1748560"/>
                <a:gd name="connsiteX68" fmla="*/ 1414782 w 3114827"/>
                <a:gd name="connsiteY68" fmla="*/ 1502524 h 1748560"/>
                <a:gd name="connsiteX69" fmla="*/ 1418440 w 3114827"/>
                <a:gd name="connsiteY69" fmla="*/ 1469563 h 1748560"/>
                <a:gd name="connsiteX70" fmla="*/ 1433526 w 3114827"/>
                <a:gd name="connsiteY70" fmla="*/ 1342152 h 1748560"/>
                <a:gd name="connsiteX71" fmla="*/ 1324186 w 3114827"/>
                <a:gd name="connsiteY71" fmla="*/ 1354393 h 1748560"/>
                <a:gd name="connsiteX72" fmla="*/ 1303400 w 3114827"/>
                <a:gd name="connsiteY72" fmla="*/ 1162431 h 1748560"/>
                <a:gd name="connsiteX73" fmla="*/ 870877 w 3114827"/>
                <a:gd name="connsiteY73" fmla="*/ 1167862 h 1748560"/>
                <a:gd name="connsiteX74" fmla="*/ 862080 w 3114827"/>
                <a:gd name="connsiteY74" fmla="*/ 1400642 h 1748560"/>
                <a:gd name="connsiteX75" fmla="*/ 604165 w 3114827"/>
                <a:gd name="connsiteY75" fmla="*/ 1387253 h 1748560"/>
                <a:gd name="connsiteX76" fmla="*/ 38356 w 3114827"/>
                <a:gd name="connsiteY76" fmla="*/ 1375410 h 1748560"/>
                <a:gd name="connsiteX77" fmla="*/ 0 w 3114827"/>
                <a:gd name="connsiteY77" fmla="*/ 726584 h 1748560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72539 w 3114827"/>
                <a:gd name="connsiteY54" fmla="*/ 1582306 h 1720978"/>
                <a:gd name="connsiteX55" fmla="*/ 2816547 w 3114827"/>
                <a:gd name="connsiteY55" fmla="*/ 1592085 h 1720978"/>
                <a:gd name="connsiteX56" fmla="*/ 2860556 w 3114827"/>
                <a:gd name="connsiteY56" fmla="*/ 1645873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72539 w 3114827"/>
                <a:gd name="connsiteY54" fmla="*/ 1582306 h 1720978"/>
                <a:gd name="connsiteX55" fmla="*/ 2816547 w 3114827"/>
                <a:gd name="connsiteY55" fmla="*/ 1592085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72539 w 3114827"/>
                <a:gd name="connsiteY54" fmla="*/ 1582306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34817 w 3114827"/>
                <a:gd name="connsiteY60" fmla="*/ 1441862 h 1720978"/>
                <a:gd name="connsiteX61" fmla="*/ 2350500 w 3114827"/>
                <a:gd name="connsiteY61" fmla="*/ 1312160 h 1720978"/>
                <a:gd name="connsiteX62" fmla="*/ 2229778 w 3114827"/>
                <a:gd name="connsiteY62" fmla="*/ 1308132 h 1720978"/>
                <a:gd name="connsiteX63" fmla="*/ 2216245 w 3114827"/>
                <a:gd name="connsiteY63" fmla="*/ 1285427 h 1720978"/>
                <a:gd name="connsiteX64" fmla="*/ 2016612 w 3114827"/>
                <a:gd name="connsiteY64" fmla="*/ 1280292 h 1720978"/>
                <a:gd name="connsiteX65" fmla="*/ 1963949 w 3114827"/>
                <a:gd name="connsiteY65" fmla="*/ 1318132 h 1720978"/>
                <a:gd name="connsiteX66" fmla="*/ 1776712 w 3114827"/>
                <a:gd name="connsiteY66" fmla="*/ 1714117 h 1720978"/>
                <a:gd name="connsiteX67" fmla="*/ 1751270 w 3114827"/>
                <a:gd name="connsiteY67" fmla="*/ 1720978 h 1720978"/>
                <a:gd name="connsiteX68" fmla="*/ 1653083 w 3114827"/>
                <a:gd name="connsiteY68" fmla="*/ 1605451 h 1720978"/>
                <a:gd name="connsiteX69" fmla="*/ 1414782 w 3114827"/>
                <a:gd name="connsiteY69" fmla="*/ 1502524 h 1720978"/>
                <a:gd name="connsiteX70" fmla="*/ 1418440 w 3114827"/>
                <a:gd name="connsiteY70" fmla="*/ 1469563 h 1720978"/>
                <a:gd name="connsiteX71" fmla="*/ 1433526 w 3114827"/>
                <a:gd name="connsiteY71" fmla="*/ 1342152 h 1720978"/>
                <a:gd name="connsiteX72" fmla="*/ 1324186 w 3114827"/>
                <a:gd name="connsiteY72" fmla="*/ 1354393 h 1720978"/>
                <a:gd name="connsiteX73" fmla="*/ 1303400 w 3114827"/>
                <a:gd name="connsiteY73" fmla="*/ 1162431 h 1720978"/>
                <a:gd name="connsiteX74" fmla="*/ 870877 w 3114827"/>
                <a:gd name="connsiteY74" fmla="*/ 1167862 h 1720978"/>
                <a:gd name="connsiteX75" fmla="*/ 862080 w 3114827"/>
                <a:gd name="connsiteY75" fmla="*/ 1400642 h 1720978"/>
                <a:gd name="connsiteX76" fmla="*/ 604165 w 3114827"/>
                <a:gd name="connsiteY76" fmla="*/ 1387253 h 1720978"/>
                <a:gd name="connsiteX77" fmla="*/ 38356 w 3114827"/>
                <a:gd name="connsiteY77" fmla="*/ 1375410 h 1720978"/>
                <a:gd name="connsiteX78" fmla="*/ 0 w 3114827"/>
                <a:gd name="connsiteY78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92612 w 3114827"/>
                <a:gd name="connsiteY60" fmla="*/ 1441862 h 1720978"/>
                <a:gd name="connsiteX61" fmla="*/ 2350500 w 3114827"/>
                <a:gd name="connsiteY61" fmla="*/ 1312160 h 1720978"/>
                <a:gd name="connsiteX62" fmla="*/ 2229778 w 3114827"/>
                <a:gd name="connsiteY62" fmla="*/ 1308132 h 1720978"/>
                <a:gd name="connsiteX63" fmla="*/ 2216245 w 3114827"/>
                <a:gd name="connsiteY63" fmla="*/ 1285427 h 1720978"/>
                <a:gd name="connsiteX64" fmla="*/ 2016612 w 3114827"/>
                <a:gd name="connsiteY64" fmla="*/ 1280292 h 1720978"/>
                <a:gd name="connsiteX65" fmla="*/ 1963949 w 3114827"/>
                <a:gd name="connsiteY65" fmla="*/ 1318132 h 1720978"/>
                <a:gd name="connsiteX66" fmla="*/ 1776712 w 3114827"/>
                <a:gd name="connsiteY66" fmla="*/ 1714117 h 1720978"/>
                <a:gd name="connsiteX67" fmla="*/ 1751270 w 3114827"/>
                <a:gd name="connsiteY67" fmla="*/ 1720978 h 1720978"/>
                <a:gd name="connsiteX68" fmla="*/ 1653083 w 3114827"/>
                <a:gd name="connsiteY68" fmla="*/ 1605451 h 1720978"/>
                <a:gd name="connsiteX69" fmla="*/ 1414782 w 3114827"/>
                <a:gd name="connsiteY69" fmla="*/ 1502524 h 1720978"/>
                <a:gd name="connsiteX70" fmla="*/ 1418440 w 3114827"/>
                <a:gd name="connsiteY70" fmla="*/ 1469563 h 1720978"/>
                <a:gd name="connsiteX71" fmla="*/ 1433526 w 3114827"/>
                <a:gd name="connsiteY71" fmla="*/ 1342152 h 1720978"/>
                <a:gd name="connsiteX72" fmla="*/ 1324186 w 3114827"/>
                <a:gd name="connsiteY72" fmla="*/ 1354393 h 1720978"/>
                <a:gd name="connsiteX73" fmla="*/ 1303400 w 3114827"/>
                <a:gd name="connsiteY73" fmla="*/ 1162431 h 1720978"/>
                <a:gd name="connsiteX74" fmla="*/ 870877 w 3114827"/>
                <a:gd name="connsiteY74" fmla="*/ 1167862 h 1720978"/>
                <a:gd name="connsiteX75" fmla="*/ 862080 w 3114827"/>
                <a:gd name="connsiteY75" fmla="*/ 1400642 h 1720978"/>
                <a:gd name="connsiteX76" fmla="*/ 604165 w 3114827"/>
                <a:gd name="connsiteY76" fmla="*/ 1387253 h 1720978"/>
                <a:gd name="connsiteX77" fmla="*/ 38356 w 3114827"/>
                <a:gd name="connsiteY77" fmla="*/ 1375410 h 1720978"/>
                <a:gd name="connsiteX78" fmla="*/ 0 w 3114827"/>
                <a:gd name="connsiteY78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92612 w 3114827"/>
                <a:gd name="connsiteY60" fmla="*/ 1441862 h 1720978"/>
                <a:gd name="connsiteX61" fmla="*/ 2363714 w 3114827"/>
                <a:gd name="connsiteY61" fmla="*/ 1369618 h 1720978"/>
                <a:gd name="connsiteX62" fmla="*/ 2350500 w 3114827"/>
                <a:gd name="connsiteY62" fmla="*/ 1312160 h 1720978"/>
                <a:gd name="connsiteX63" fmla="*/ 2229778 w 3114827"/>
                <a:gd name="connsiteY63" fmla="*/ 1308132 h 1720978"/>
                <a:gd name="connsiteX64" fmla="*/ 2216245 w 3114827"/>
                <a:gd name="connsiteY64" fmla="*/ 1285427 h 1720978"/>
                <a:gd name="connsiteX65" fmla="*/ 2016612 w 3114827"/>
                <a:gd name="connsiteY65" fmla="*/ 1280292 h 1720978"/>
                <a:gd name="connsiteX66" fmla="*/ 1963949 w 3114827"/>
                <a:gd name="connsiteY66" fmla="*/ 1318132 h 1720978"/>
                <a:gd name="connsiteX67" fmla="*/ 1776712 w 3114827"/>
                <a:gd name="connsiteY67" fmla="*/ 1714117 h 1720978"/>
                <a:gd name="connsiteX68" fmla="*/ 1751270 w 3114827"/>
                <a:gd name="connsiteY68" fmla="*/ 1720978 h 1720978"/>
                <a:gd name="connsiteX69" fmla="*/ 1653083 w 3114827"/>
                <a:gd name="connsiteY69" fmla="*/ 1605451 h 1720978"/>
                <a:gd name="connsiteX70" fmla="*/ 1414782 w 3114827"/>
                <a:gd name="connsiteY70" fmla="*/ 1502524 h 1720978"/>
                <a:gd name="connsiteX71" fmla="*/ 1418440 w 3114827"/>
                <a:gd name="connsiteY71" fmla="*/ 1469563 h 1720978"/>
                <a:gd name="connsiteX72" fmla="*/ 1433526 w 3114827"/>
                <a:gd name="connsiteY72" fmla="*/ 1342152 h 1720978"/>
                <a:gd name="connsiteX73" fmla="*/ 1324186 w 3114827"/>
                <a:gd name="connsiteY73" fmla="*/ 1354393 h 1720978"/>
                <a:gd name="connsiteX74" fmla="*/ 1303400 w 3114827"/>
                <a:gd name="connsiteY74" fmla="*/ 1162431 h 1720978"/>
                <a:gd name="connsiteX75" fmla="*/ 870877 w 3114827"/>
                <a:gd name="connsiteY75" fmla="*/ 1167862 h 1720978"/>
                <a:gd name="connsiteX76" fmla="*/ 862080 w 3114827"/>
                <a:gd name="connsiteY76" fmla="*/ 1400642 h 1720978"/>
                <a:gd name="connsiteX77" fmla="*/ 604165 w 3114827"/>
                <a:gd name="connsiteY77" fmla="*/ 1387253 h 1720978"/>
                <a:gd name="connsiteX78" fmla="*/ 38356 w 3114827"/>
                <a:gd name="connsiteY78" fmla="*/ 1375410 h 1720978"/>
                <a:gd name="connsiteX79" fmla="*/ 0 w 3114827"/>
                <a:gd name="connsiteY79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92612 w 3114827"/>
                <a:gd name="connsiteY60" fmla="*/ 1441862 h 1720978"/>
                <a:gd name="connsiteX61" fmla="*/ 2392612 w 3114827"/>
                <a:gd name="connsiteY61" fmla="*/ 1346913 h 1720978"/>
                <a:gd name="connsiteX62" fmla="*/ 2350500 w 3114827"/>
                <a:gd name="connsiteY62" fmla="*/ 1312160 h 1720978"/>
                <a:gd name="connsiteX63" fmla="*/ 2229778 w 3114827"/>
                <a:gd name="connsiteY63" fmla="*/ 1308132 h 1720978"/>
                <a:gd name="connsiteX64" fmla="*/ 2216245 w 3114827"/>
                <a:gd name="connsiteY64" fmla="*/ 1285427 h 1720978"/>
                <a:gd name="connsiteX65" fmla="*/ 2016612 w 3114827"/>
                <a:gd name="connsiteY65" fmla="*/ 1280292 h 1720978"/>
                <a:gd name="connsiteX66" fmla="*/ 1963949 w 3114827"/>
                <a:gd name="connsiteY66" fmla="*/ 1318132 h 1720978"/>
                <a:gd name="connsiteX67" fmla="*/ 1776712 w 3114827"/>
                <a:gd name="connsiteY67" fmla="*/ 1714117 h 1720978"/>
                <a:gd name="connsiteX68" fmla="*/ 1751270 w 3114827"/>
                <a:gd name="connsiteY68" fmla="*/ 1720978 h 1720978"/>
                <a:gd name="connsiteX69" fmla="*/ 1653083 w 3114827"/>
                <a:gd name="connsiteY69" fmla="*/ 1605451 h 1720978"/>
                <a:gd name="connsiteX70" fmla="*/ 1414782 w 3114827"/>
                <a:gd name="connsiteY70" fmla="*/ 1502524 h 1720978"/>
                <a:gd name="connsiteX71" fmla="*/ 1418440 w 3114827"/>
                <a:gd name="connsiteY71" fmla="*/ 1469563 h 1720978"/>
                <a:gd name="connsiteX72" fmla="*/ 1433526 w 3114827"/>
                <a:gd name="connsiteY72" fmla="*/ 1342152 h 1720978"/>
                <a:gd name="connsiteX73" fmla="*/ 1324186 w 3114827"/>
                <a:gd name="connsiteY73" fmla="*/ 1354393 h 1720978"/>
                <a:gd name="connsiteX74" fmla="*/ 1303400 w 3114827"/>
                <a:gd name="connsiteY74" fmla="*/ 1162431 h 1720978"/>
                <a:gd name="connsiteX75" fmla="*/ 870877 w 3114827"/>
                <a:gd name="connsiteY75" fmla="*/ 1167862 h 1720978"/>
                <a:gd name="connsiteX76" fmla="*/ 862080 w 3114827"/>
                <a:gd name="connsiteY76" fmla="*/ 1400642 h 1720978"/>
                <a:gd name="connsiteX77" fmla="*/ 604165 w 3114827"/>
                <a:gd name="connsiteY77" fmla="*/ 1387253 h 1720978"/>
                <a:gd name="connsiteX78" fmla="*/ 38356 w 3114827"/>
                <a:gd name="connsiteY78" fmla="*/ 1375410 h 1720978"/>
                <a:gd name="connsiteX79" fmla="*/ 0 w 3114827"/>
                <a:gd name="connsiteY79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51329 w 3114827"/>
                <a:gd name="connsiteY60" fmla="*/ 1493465 h 1720978"/>
                <a:gd name="connsiteX61" fmla="*/ 2392612 w 3114827"/>
                <a:gd name="connsiteY61" fmla="*/ 1441862 h 1720978"/>
                <a:gd name="connsiteX62" fmla="*/ 2392612 w 3114827"/>
                <a:gd name="connsiteY62" fmla="*/ 1346913 h 1720978"/>
                <a:gd name="connsiteX63" fmla="*/ 2350500 w 3114827"/>
                <a:gd name="connsiteY63" fmla="*/ 1312160 h 1720978"/>
                <a:gd name="connsiteX64" fmla="*/ 2229778 w 3114827"/>
                <a:gd name="connsiteY64" fmla="*/ 1308132 h 1720978"/>
                <a:gd name="connsiteX65" fmla="*/ 2216245 w 3114827"/>
                <a:gd name="connsiteY65" fmla="*/ 1285427 h 1720978"/>
                <a:gd name="connsiteX66" fmla="*/ 2016612 w 3114827"/>
                <a:gd name="connsiteY66" fmla="*/ 1280292 h 1720978"/>
                <a:gd name="connsiteX67" fmla="*/ 1963949 w 3114827"/>
                <a:gd name="connsiteY67" fmla="*/ 1318132 h 1720978"/>
                <a:gd name="connsiteX68" fmla="*/ 1776712 w 3114827"/>
                <a:gd name="connsiteY68" fmla="*/ 1714117 h 1720978"/>
                <a:gd name="connsiteX69" fmla="*/ 1751270 w 3114827"/>
                <a:gd name="connsiteY69" fmla="*/ 1720978 h 1720978"/>
                <a:gd name="connsiteX70" fmla="*/ 1653083 w 3114827"/>
                <a:gd name="connsiteY70" fmla="*/ 1605451 h 1720978"/>
                <a:gd name="connsiteX71" fmla="*/ 1414782 w 3114827"/>
                <a:gd name="connsiteY71" fmla="*/ 1502524 h 1720978"/>
                <a:gd name="connsiteX72" fmla="*/ 1418440 w 3114827"/>
                <a:gd name="connsiteY72" fmla="*/ 1469563 h 1720978"/>
                <a:gd name="connsiteX73" fmla="*/ 1433526 w 3114827"/>
                <a:gd name="connsiteY73" fmla="*/ 1342152 h 1720978"/>
                <a:gd name="connsiteX74" fmla="*/ 1324186 w 3114827"/>
                <a:gd name="connsiteY74" fmla="*/ 1354393 h 1720978"/>
                <a:gd name="connsiteX75" fmla="*/ 1303400 w 3114827"/>
                <a:gd name="connsiteY75" fmla="*/ 1162431 h 1720978"/>
                <a:gd name="connsiteX76" fmla="*/ 870877 w 3114827"/>
                <a:gd name="connsiteY76" fmla="*/ 1167862 h 1720978"/>
                <a:gd name="connsiteX77" fmla="*/ 862080 w 3114827"/>
                <a:gd name="connsiteY77" fmla="*/ 1400642 h 1720978"/>
                <a:gd name="connsiteX78" fmla="*/ 604165 w 3114827"/>
                <a:gd name="connsiteY78" fmla="*/ 1387253 h 1720978"/>
                <a:gd name="connsiteX79" fmla="*/ 38356 w 3114827"/>
                <a:gd name="connsiteY79" fmla="*/ 1375410 h 1720978"/>
                <a:gd name="connsiteX80" fmla="*/ 0 w 3114827"/>
                <a:gd name="connsiteY80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18267 w 3114827"/>
                <a:gd name="connsiteY33" fmla="*/ 990635 h 1720978"/>
                <a:gd name="connsiteX34" fmla="*/ 2581835 w 3114827"/>
                <a:gd name="connsiteY34" fmla="*/ 931957 h 1720978"/>
                <a:gd name="connsiteX35" fmla="*/ 2625843 w 3114827"/>
                <a:gd name="connsiteY35" fmla="*/ 951516 h 1720978"/>
                <a:gd name="connsiteX36" fmla="*/ 2699191 w 3114827"/>
                <a:gd name="connsiteY36" fmla="*/ 1147111 h 1720978"/>
                <a:gd name="connsiteX37" fmla="*/ 2738310 w 3114827"/>
                <a:gd name="connsiteY37" fmla="*/ 1147109 h 1720978"/>
                <a:gd name="connsiteX38" fmla="*/ 2796988 w 3114827"/>
                <a:gd name="connsiteY38" fmla="*/ 1112881 h 1720978"/>
                <a:gd name="connsiteX39" fmla="*/ 2953463 w 3114827"/>
                <a:gd name="connsiteY39" fmla="*/ 1166670 h 1720978"/>
                <a:gd name="connsiteX40" fmla="*/ 3075709 w 3114827"/>
                <a:gd name="connsiteY40" fmla="*/ 1112881 h 1720978"/>
                <a:gd name="connsiteX41" fmla="*/ 3114827 w 3114827"/>
                <a:gd name="connsiteY41" fmla="*/ 1166669 h 1720978"/>
                <a:gd name="connsiteX42" fmla="*/ 3017031 w 3114827"/>
                <a:gd name="connsiteY42" fmla="*/ 1288915 h 1720978"/>
                <a:gd name="connsiteX43" fmla="*/ 3007251 w 3114827"/>
                <a:gd name="connsiteY43" fmla="*/ 1357373 h 1720978"/>
                <a:gd name="connsiteX44" fmla="*/ 2963242 w 3114827"/>
                <a:gd name="connsiteY44" fmla="*/ 1386712 h 1720978"/>
                <a:gd name="connsiteX45" fmla="*/ 2963242 w 3114827"/>
                <a:gd name="connsiteY45" fmla="*/ 1386712 h 1720978"/>
                <a:gd name="connsiteX46" fmla="*/ 3026810 w 3114827"/>
                <a:gd name="connsiteY46" fmla="*/ 1416051 h 1720978"/>
                <a:gd name="connsiteX47" fmla="*/ 3026810 w 3114827"/>
                <a:gd name="connsiteY47" fmla="*/ 1416051 h 1720978"/>
                <a:gd name="connsiteX48" fmla="*/ 2953463 w 3114827"/>
                <a:gd name="connsiteY48" fmla="*/ 1479619 h 1720978"/>
                <a:gd name="connsiteX49" fmla="*/ 2885005 w 3114827"/>
                <a:gd name="connsiteY49" fmla="*/ 1538297 h 1720978"/>
                <a:gd name="connsiteX50" fmla="*/ 2904564 w 3114827"/>
                <a:gd name="connsiteY50" fmla="*/ 1572526 h 1720978"/>
                <a:gd name="connsiteX51" fmla="*/ 2787208 w 3114827"/>
                <a:gd name="connsiteY51" fmla="*/ 1469839 h 1720978"/>
                <a:gd name="connsiteX52" fmla="*/ 2762759 w 3114827"/>
                <a:gd name="connsiteY52" fmla="*/ 1508958 h 1720978"/>
                <a:gd name="connsiteX53" fmla="*/ 2738310 w 3114827"/>
                <a:gd name="connsiteY53" fmla="*/ 1548077 h 1720978"/>
                <a:gd name="connsiteX54" fmla="*/ 2708552 w 3114827"/>
                <a:gd name="connsiteY54" fmla="*/ 1549280 h 1720978"/>
                <a:gd name="connsiteX55" fmla="*/ 2674123 w 3114827"/>
                <a:gd name="connsiteY55" fmla="*/ 1526033 h 1720978"/>
                <a:gd name="connsiteX56" fmla="*/ 2610799 w 3114827"/>
                <a:gd name="connsiteY56" fmla="*/ 1505514 h 1720978"/>
                <a:gd name="connsiteX57" fmla="*/ 2492603 w 3114827"/>
                <a:gd name="connsiteY57" fmla="*/ 1535957 h 1720978"/>
                <a:gd name="connsiteX58" fmla="*/ 2396452 w 3114827"/>
                <a:gd name="connsiteY58" fmla="*/ 1552370 h 1720978"/>
                <a:gd name="connsiteX59" fmla="*/ 2312044 w 3114827"/>
                <a:gd name="connsiteY59" fmla="*/ 1560494 h 1720978"/>
                <a:gd name="connsiteX60" fmla="*/ 2363713 w 3114827"/>
                <a:gd name="connsiteY60" fmla="*/ 1501722 h 1720978"/>
                <a:gd name="connsiteX61" fmla="*/ 2392612 w 3114827"/>
                <a:gd name="connsiteY61" fmla="*/ 1441862 h 1720978"/>
                <a:gd name="connsiteX62" fmla="*/ 2392612 w 3114827"/>
                <a:gd name="connsiteY62" fmla="*/ 1346913 h 1720978"/>
                <a:gd name="connsiteX63" fmla="*/ 2350500 w 3114827"/>
                <a:gd name="connsiteY63" fmla="*/ 1312160 h 1720978"/>
                <a:gd name="connsiteX64" fmla="*/ 2229778 w 3114827"/>
                <a:gd name="connsiteY64" fmla="*/ 1308132 h 1720978"/>
                <a:gd name="connsiteX65" fmla="*/ 2216245 w 3114827"/>
                <a:gd name="connsiteY65" fmla="*/ 1285427 h 1720978"/>
                <a:gd name="connsiteX66" fmla="*/ 2016612 w 3114827"/>
                <a:gd name="connsiteY66" fmla="*/ 1280292 h 1720978"/>
                <a:gd name="connsiteX67" fmla="*/ 1963949 w 3114827"/>
                <a:gd name="connsiteY67" fmla="*/ 1318132 h 1720978"/>
                <a:gd name="connsiteX68" fmla="*/ 1776712 w 3114827"/>
                <a:gd name="connsiteY68" fmla="*/ 1714117 h 1720978"/>
                <a:gd name="connsiteX69" fmla="*/ 1751270 w 3114827"/>
                <a:gd name="connsiteY69" fmla="*/ 1720978 h 1720978"/>
                <a:gd name="connsiteX70" fmla="*/ 1653083 w 3114827"/>
                <a:gd name="connsiteY70" fmla="*/ 1605451 h 1720978"/>
                <a:gd name="connsiteX71" fmla="*/ 1414782 w 3114827"/>
                <a:gd name="connsiteY71" fmla="*/ 1502524 h 1720978"/>
                <a:gd name="connsiteX72" fmla="*/ 1418440 w 3114827"/>
                <a:gd name="connsiteY72" fmla="*/ 1469563 h 1720978"/>
                <a:gd name="connsiteX73" fmla="*/ 1433526 w 3114827"/>
                <a:gd name="connsiteY73" fmla="*/ 1342152 h 1720978"/>
                <a:gd name="connsiteX74" fmla="*/ 1324186 w 3114827"/>
                <a:gd name="connsiteY74" fmla="*/ 1354393 h 1720978"/>
                <a:gd name="connsiteX75" fmla="*/ 1303400 w 3114827"/>
                <a:gd name="connsiteY75" fmla="*/ 1162431 h 1720978"/>
                <a:gd name="connsiteX76" fmla="*/ 870877 w 3114827"/>
                <a:gd name="connsiteY76" fmla="*/ 1167862 h 1720978"/>
                <a:gd name="connsiteX77" fmla="*/ 862080 w 3114827"/>
                <a:gd name="connsiteY77" fmla="*/ 1400642 h 1720978"/>
                <a:gd name="connsiteX78" fmla="*/ 604165 w 3114827"/>
                <a:gd name="connsiteY78" fmla="*/ 1387253 h 1720978"/>
                <a:gd name="connsiteX79" fmla="*/ 38356 w 3114827"/>
                <a:gd name="connsiteY79" fmla="*/ 1375410 h 1720978"/>
                <a:gd name="connsiteX80" fmla="*/ 0 w 3114827"/>
                <a:gd name="connsiteY80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581835 w 3114827"/>
                <a:gd name="connsiteY33" fmla="*/ 931957 h 1720978"/>
                <a:gd name="connsiteX34" fmla="*/ 2625843 w 3114827"/>
                <a:gd name="connsiteY34" fmla="*/ 951516 h 1720978"/>
                <a:gd name="connsiteX35" fmla="*/ 2699191 w 3114827"/>
                <a:gd name="connsiteY35" fmla="*/ 1147111 h 1720978"/>
                <a:gd name="connsiteX36" fmla="*/ 2738310 w 3114827"/>
                <a:gd name="connsiteY36" fmla="*/ 1147109 h 1720978"/>
                <a:gd name="connsiteX37" fmla="*/ 2796988 w 3114827"/>
                <a:gd name="connsiteY37" fmla="*/ 1112881 h 1720978"/>
                <a:gd name="connsiteX38" fmla="*/ 2953463 w 3114827"/>
                <a:gd name="connsiteY38" fmla="*/ 1166670 h 1720978"/>
                <a:gd name="connsiteX39" fmla="*/ 3075709 w 3114827"/>
                <a:gd name="connsiteY39" fmla="*/ 1112881 h 1720978"/>
                <a:gd name="connsiteX40" fmla="*/ 3114827 w 3114827"/>
                <a:gd name="connsiteY40" fmla="*/ 1166669 h 1720978"/>
                <a:gd name="connsiteX41" fmla="*/ 3017031 w 3114827"/>
                <a:gd name="connsiteY41" fmla="*/ 1288915 h 1720978"/>
                <a:gd name="connsiteX42" fmla="*/ 3007251 w 3114827"/>
                <a:gd name="connsiteY42" fmla="*/ 1357373 h 1720978"/>
                <a:gd name="connsiteX43" fmla="*/ 2963242 w 3114827"/>
                <a:gd name="connsiteY43" fmla="*/ 1386712 h 1720978"/>
                <a:gd name="connsiteX44" fmla="*/ 2963242 w 3114827"/>
                <a:gd name="connsiteY44" fmla="*/ 1386712 h 1720978"/>
                <a:gd name="connsiteX45" fmla="*/ 3026810 w 3114827"/>
                <a:gd name="connsiteY45" fmla="*/ 1416051 h 1720978"/>
                <a:gd name="connsiteX46" fmla="*/ 3026810 w 3114827"/>
                <a:gd name="connsiteY46" fmla="*/ 1416051 h 1720978"/>
                <a:gd name="connsiteX47" fmla="*/ 2953463 w 3114827"/>
                <a:gd name="connsiteY47" fmla="*/ 1479619 h 1720978"/>
                <a:gd name="connsiteX48" fmla="*/ 2885005 w 3114827"/>
                <a:gd name="connsiteY48" fmla="*/ 1538297 h 1720978"/>
                <a:gd name="connsiteX49" fmla="*/ 2904564 w 3114827"/>
                <a:gd name="connsiteY49" fmla="*/ 1572526 h 1720978"/>
                <a:gd name="connsiteX50" fmla="*/ 2787208 w 3114827"/>
                <a:gd name="connsiteY50" fmla="*/ 1469839 h 1720978"/>
                <a:gd name="connsiteX51" fmla="*/ 2762759 w 3114827"/>
                <a:gd name="connsiteY51" fmla="*/ 1508958 h 1720978"/>
                <a:gd name="connsiteX52" fmla="*/ 2738310 w 3114827"/>
                <a:gd name="connsiteY52" fmla="*/ 1548077 h 1720978"/>
                <a:gd name="connsiteX53" fmla="*/ 2708552 w 3114827"/>
                <a:gd name="connsiteY53" fmla="*/ 1549280 h 1720978"/>
                <a:gd name="connsiteX54" fmla="*/ 2674123 w 3114827"/>
                <a:gd name="connsiteY54" fmla="*/ 1526033 h 1720978"/>
                <a:gd name="connsiteX55" fmla="*/ 2610799 w 3114827"/>
                <a:gd name="connsiteY55" fmla="*/ 1505514 h 1720978"/>
                <a:gd name="connsiteX56" fmla="*/ 2492603 w 3114827"/>
                <a:gd name="connsiteY56" fmla="*/ 1535957 h 1720978"/>
                <a:gd name="connsiteX57" fmla="*/ 2396452 w 3114827"/>
                <a:gd name="connsiteY57" fmla="*/ 1552370 h 1720978"/>
                <a:gd name="connsiteX58" fmla="*/ 2312044 w 3114827"/>
                <a:gd name="connsiteY58" fmla="*/ 1560494 h 1720978"/>
                <a:gd name="connsiteX59" fmla="*/ 2363713 w 3114827"/>
                <a:gd name="connsiteY59" fmla="*/ 1501722 h 1720978"/>
                <a:gd name="connsiteX60" fmla="*/ 2392612 w 3114827"/>
                <a:gd name="connsiteY60" fmla="*/ 1441862 h 1720978"/>
                <a:gd name="connsiteX61" fmla="*/ 2392612 w 3114827"/>
                <a:gd name="connsiteY61" fmla="*/ 1346913 h 1720978"/>
                <a:gd name="connsiteX62" fmla="*/ 2350500 w 3114827"/>
                <a:gd name="connsiteY62" fmla="*/ 1312160 h 1720978"/>
                <a:gd name="connsiteX63" fmla="*/ 2229778 w 3114827"/>
                <a:gd name="connsiteY63" fmla="*/ 1308132 h 1720978"/>
                <a:gd name="connsiteX64" fmla="*/ 2216245 w 3114827"/>
                <a:gd name="connsiteY64" fmla="*/ 1285427 h 1720978"/>
                <a:gd name="connsiteX65" fmla="*/ 2016612 w 3114827"/>
                <a:gd name="connsiteY65" fmla="*/ 1280292 h 1720978"/>
                <a:gd name="connsiteX66" fmla="*/ 1963949 w 3114827"/>
                <a:gd name="connsiteY66" fmla="*/ 1318132 h 1720978"/>
                <a:gd name="connsiteX67" fmla="*/ 1776712 w 3114827"/>
                <a:gd name="connsiteY67" fmla="*/ 1714117 h 1720978"/>
                <a:gd name="connsiteX68" fmla="*/ 1751270 w 3114827"/>
                <a:gd name="connsiteY68" fmla="*/ 1720978 h 1720978"/>
                <a:gd name="connsiteX69" fmla="*/ 1653083 w 3114827"/>
                <a:gd name="connsiteY69" fmla="*/ 1605451 h 1720978"/>
                <a:gd name="connsiteX70" fmla="*/ 1414782 w 3114827"/>
                <a:gd name="connsiteY70" fmla="*/ 1502524 h 1720978"/>
                <a:gd name="connsiteX71" fmla="*/ 1418440 w 3114827"/>
                <a:gd name="connsiteY71" fmla="*/ 1469563 h 1720978"/>
                <a:gd name="connsiteX72" fmla="*/ 1433526 w 3114827"/>
                <a:gd name="connsiteY72" fmla="*/ 1342152 h 1720978"/>
                <a:gd name="connsiteX73" fmla="*/ 1324186 w 3114827"/>
                <a:gd name="connsiteY73" fmla="*/ 1354393 h 1720978"/>
                <a:gd name="connsiteX74" fmla="*/ 1303400 w 3114827"/>
                <a:gd name="connsiteY74" fmla="*/ 1162431 h 1720978"/>
                <a:gd name="connsiteX75" fmla="*/ 870877 w 3114827"/>
                <a:gd name="connsiteY75" fmla="*/ 1167862 h 1720978"/>
                <a:gd name="connsiteX76" fmla="*/ 862080 w 3114827"/>
                <a:gd name="connsiteY76" fmla="*/ 1400642 h 1720978"/>
                <a:gd name="connsiteX77" fmla="*/ 604165 w 3114827"/>
                <a:gd name="connsiteY77" fmla="*/ 1387253 h 1720978"/>
                <a:gd name="connsiteX78" fmla="*/ 38356 w 3114827"/>
                <a:gd name="connsiteY78" fmla="*/ 1375410 h 1720978"/>
                <a:gd name="connsiteX79" fmla="*/ 0 w 3114827"/>
                <a:gd name="connsiteY79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625843 w 3114827"/>
                <a:gd name="connsiteY33" fmla="*/ 951516 h 1720978"/>
                <a:gd name="connsiteX34" fmla="*/ 2699191 w 3114827"/>
                <a:gd name="connsiteY34" fmla="*/ 1147111 h 1720978"/>
                <a:gd name="connsiteX35" fmla="*/ 2738310 w 3114827"/>
                <a:gd name="connsiteY35" fmla="*/ 1147109 h 1720978"/>
                <a:gd name="connsiteX36" fmla="*/ 2796988 w 3114827"/>
                <a:gd name="connsiteY36" fmla="*/ 1112881 h 1720978"/>
                <a:gd name="connsiteX37" fmla="*/ 2953463 w 3114827"/>
                <a:gd name="connsiteY37" fmla="*/ 1166670 h 1720978"/>
                <a:gd name="connsiteX38" fmla="*/ 3075709 w 3114827"/>
                <a:gd name="connsiteY38" fmla="*/ 1112881 h 1720978"/>
                <a:gd name="connsiteX39" fmla="*/ 3114827 w 3114827"/>
                <a:gd name="connsiteY39" fmla="*/ 1166669 h 1720978"/>
                <a:gd name="connsiteX40" fmla="*/ 3017031 w 3114827"/>
                <a:gd name="connsiteY40" fmla="*/ 1288915 h 1720978"/>
                <a:gd name="connsiteX41" fmla="*/ 3007251 w 3114827"/>
                <a:gd name="connsiteY41" fmla="*/ 1357373 h 1720978"/>
                <a:gd name="connsiteX42" fmla="*/ 2963242 w 3114827"/>
                <a:gd name="connsiteY42" fmla="*/ 1386712 h 1720978"/>
                <a:gd name="connsiteX43" fmla="*/ 2963242 w 3114827"/>
                <a:gd name="connsiteY43" fmla="*/ 1386712 h 1720978"/>
                <a:gd name="connsiteX44" fmla="*/ 3026810 w 3114827"/>
                <a:gd name="connsiteY44" fmla="*/ 1416051 h 1720978"/>
                <a:gd name="connsiteX45" fmla="*/ 3026810 w 3114827"/>
                <a:gd name="connsiteY45" fmla="*/ 1416051 h 1720978"/>
                <a:gd name="connsiteX46" fmla="*/ 2953463 w 3114827"/>
                <a:gd name="connsiteY46" fmla="*/ 1479619 h 1720978"/>
                <a:gd name="connsiteX47" fmla="*/ 2885005 w 3114827"/>
                <a:gd name="connsiteY47" fmla="*/ 1538297 h 1720978"/>
                <a:gd name="connsiteX48" fmla="*/ 2904564 w 3114827"/>
                <a:gd name="connsiteY48" fmla="*/ 1572526 h 1720978"/>
                <a:gd name="connsiteX49" fmla="*/ 2787208 w 3114827"/>
                <a:gd name="connsiteY49" fmla="*/ 1469839 h 1720978"/>
                <a:gd name="connsiteX50" fmla="*/ 2762759 w 3114827"/>
                <a:gd name="connsiteY50" fmla="*/ 1508958 h 1720978"/>
                <a:gd name="connsiteX51" fmla="*/ 2738310 w 3114827"/>
                <a:gd name="connsiteY51" fmla="*/ 1548077 h 1720978"/>
                <a:gd name="connsiteX52" fmla="*/ 2708552 w 3114827"/>
                <a:gd name="connsiteY52" fmla="*/ 1549280 h 1720978"/>
                <a:gd name="connsiteX53" fmla="*/ 2674123 w 3114827"/>
                <a:gd name="connsiteY53" fmla="*/ 1526033 h 1720978"/>
                <a:gd name="connsiteX54" fmla="*/ 2610799 w 3114827"/>
                <a:gd name="connsiteY54" fmla="*/ 1505514 h 1720978"/>
                <a:gd name="connsiteX55" fmla="*/ 2492603 w 3114827"/>
                <a:gd name="connsiteY55" fmla="*/ 1535957 h 1720978"/>
                <a:gd name="connsiteX56" fmla="*/ 2396452 w 3114827"/>
                <a:gd name="connsiteY56" fmla="*/ 1552370 h 1720978"/>
                <a:gd name="connsiteX57" fmla="*/ 2312044 w 3114827"/>
                <a:gd name="connsiteY57" fmla="*/ 1560494 h 1720978"/>
                <a:gd name="connsiteX58" fmla="*/ 2363713 w 3114827"/>
                <a:gd name="connsiteY58" fmla="*/ 1501722 h 1720978"/>
                <a:gd name="connsiteX59" fmla="*/ 2392612 w 3114827"/>
                <a:gd name="connsiteY59" fmla="*/ 1441862 h 1720978"/>
                <a:gd name="connsiteX60" fmla="*/ 2392612 w 3114827"/>
                <a:gd name="connsiteY60" fmla="*/ 1346913 h 1720978"/>
                <a:gd name="connsiteX61" fmla="*/ 2350500 w 3114827"/>
                <a:gd name="connsiteY61" fmla="*/ 1312160 h 1720978"/>
                <a:gd name="connsiteX62" fmla="*/ 2229778 w 3114827"/>
                <a:gd name="connsiteY62" fmla="*/ 1308132 h 1720978"/>
                <a:gd name="connsiteX63" fmla="*/ 2216245 w 3114827"/>
                <a:gd name="connsiteY63" fmla="*/ 1285427 h 1720978"/>
                <a:gd name="connsiteX64" fmla="*/ 2016612 w 3114827"/>
                <a:gd name="connsiteY64" fmla="*/ 1280292 h 1720978"/>
                <a:gd name="connsiteX65" fmla="*/ 1963949 w 3114827"/>
                <a:gd name="connsiteY65" fmla="*/ 1318132 h 1720978"/>
                <a:gd name="connsiteX66" fmla="*/ 1776712 w 3114827"/>
                <a:gd name="connsiteY66" fmla="*/ 1714117 h 1720978"/>
                <a:gd name="connsiteX67" fmla="*/ 1751270 w 3114827"/>
                <a:gd name="connsiteY67" fmla="*/ 1720978 h 1720978"/>
                <a:gd name="connsiteX68" fmla="*/ 1653083 w 3114827"/>
                <a:gd name="connsiteY68" fmla="*/ 1605451 h 1720978"/>
                <a:gd name="connsiteX69" fmla="*/ 1414782 w 3114827"/>
                <a:gd name="connsiteY69" fmla="*/ 1502524 h 1720978"/>
                <a:gd name="connsiteX70" fmla="*/ 1418440 w 3114827"/>
                <a:gd name="connsiteY70" fmla="*/ 1469563 h 1720978"/>
                <a:gd name="connsiteX71" fmla="*/ 1433526 w 3114827"/>
                <a:gd name="connsiteY71" fmla="*/ 1342152 h 1720978"/>
                <a:gd name="connsiteX72" fmla="*/ 1324186 w 3114827"/>
                <a:gd name="connsiteY72" fmla="*/ 1354393 h 1720978"/>
                <a:gd name="connsiteX73" fmla="*/ 1303400 w 3114827"/>
                <a:gd name="connsiteY73" fmla="*/ 1162431 h 1720978"/>
                <a:gd name="connsiteX74" fmla="*/ 870877 w 3114827"/>
                <a:gd name="connsiteY74" fmla="*/ 1167862 h 1720978"/>
                <a:gd name="connsiteX75" fmla="*/ 862080 w 3114827"/>
                <a:gd name="connsiteY75" fmla="*/ 1400642 h 1720978"/>
                <a:gd name="connsiteX76" fmla="*/ 604165 w 3114827"/>
                <a:gd name="connsiteY76" fmla="*/ 1387253 h 1720978"/>
                <a:gd name="connsiteX77" fmla="*/ 38356 w 3114827"/>
                <a:gd name="connsiteY77" fmla="*/ 1375410 h 1720978"/>
                <a:gd name="connsiteX78" fmla="*/ 0 w 3114827"/>
                <a:gd name="connsiteY78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699191 w 3114827"/>
                <a:gd name="connsiteY33" fmla="*/ 1147111 h 1720978"/>
                <a:gd name="connsiteX34" fmla="*/ 2738310 w 3114827"/>
                <a:gd name="connsiteY34" fmla="*/ 1147109 h 1720978"/>
                <a:gd name="connsiteX35" fmla="*/ 2796988 w 3114827"/>
                <a:gd name="connsiteY35" fmla="*/ 1112881 h 1720978"/>
                <a:gd name="connsiteX36" fmla="*/ 2953463 w 3114827"/>
                <a:gd name="connsiteY36" fmla="*/ 1166670 h 1720978"/>
                <a:gd name="connsiteX37" fmla="*/ 3075709 w 3114827"/>
                <a:gd name="connsiteY37" fmla="*/ 1112881 h 1720978"/>
                <a:gd name="connsiteX38" fmla="*/ 3114827 w 3114827"/>
                <a:gd name="connsiteY38" fmla="*/ 1166669 h 1720978"/>
                <a:gd name="connsiteX39" fmla="*/ 3017031 w 3114827"/>
                <a:gd name="connsiteY39" fmla="*/ 1288915 h 1720978"/>
                <a:gd name="connsiteX40" fmla="*/ 3007251 w 3114827"/>
                <a:gd name="connsiteY40" fmla="*/ 1357373 h 1720978"/>
                <a:gd name="connsiteX41" fmla="*/ 2963242 w 3114827"/>
                <a:gd name="connsiteY41" fmla="*/ 1386712 h 1720978"/>
                <a:gd name="connsiteX42" fmla="*/ 2963242 w 3114827"/>
                <a:gd name="connsiteY42" fmla="*/ 1386712 h 1720978"/>
                <a:gd name="connsiteX43" fmla="*/ 3026810 w 3114827"/>
                <a:gd name="connsiteY43" fmla="*/ 1416051 h 1720978"/>
                <a:gd name="connsiteX44" fmla="*/ 3026810 w 3114827"/>
                <a:gd name="connsiteY44" fmla="*/ 1416051 h 1720978"/>
                <a:gd name="connsiteX45" fmla="*/ 2953463 w 3114827"/>
                <a:gd name="connsiteY45" fmla="*/ 1479619 h 1720978"/>
                <a:gd name="connsiteX46" fmla="*/ 2885005 w 3114827"/>
                <a:gd name="connsiteY46" fmla="*/ 1538297 h 1720978"/>
                <a:gd name="connsiteX47" fmla="*/ 2904564 w 3114827"/>
                <a:gd name="connsiteY47" fmla="*/ 1572526 h 1720978"/>
                <a:gd name="connsiteX48" fmla="*/ 2787208 w 3114827"/>
                <a:gd name="connsiteY48" fmla="*/ 1469839 h 1720978"/>
                <a:gd name="connsiteX49" fmla="*/ 2762759 w 3114827"/>
                <a:gd name="connsiteY49" fmla="*/ 1508958 h 1720978"/>
                <a:gd name="connsiteX50" fmla="*/ 2738310 w 3114827"/>
                <a:gd name="connsiteY50" fmla="*/ 1548077 h 1720978"/>
                <a:gd name="connsiteX51" fmla="*/ 2708552 w 3114827"/>
                <a:gd name="connsiteY51" fmla="*/ 1549280 h 1720978"/>
                <a:gd name="connsiteX52" fmla="*/ 2674123 w 3114827"/>
                <a:gd name="connsiteY52" fmla="*/ 1526033 h 1720978"/>
                <a:gd name="connsiteX53" fmla="*/ 2610799 w 3114827"/>
                <a:gd name="connsiteY53" fmla="*/ 1505514 h 1720978"/>
                <a:gd name="connsiteX54" fmla="*/ 2492603 w 3114827"/>
                <a:gd name="connsiteY54" fmla="*/ 1535957 h 1720978"/>
                <a:gd name="connsiteX55" fmla="*/ 2396452 w 3114827"/>
                <a:gd name="connsiteY55" fmla="*/ 1552370 h 1720978"/>
                <a:gd name="connsiteX56" fmla="*/ 2312044 w 3114827"/>
                <a:gd name="connsiteY56" fmla="*/ 1560494 h 1720978"/>
                <a:gd name="connsiteX57" fmla="*/ 2363713 w 3114827"/>
                <a:gd name="connsiteY57" fmla="*/ 1501722 h 1720978"/>
                <a:gd name="connsiteX58" fmla="*/ 2392612 w 3114827"/>
                <a:gd name="connsiteY58" fmla="*/ 1441862 h 1720978"/>
                <a:gd name="connsiteX59" fmla="*/ 2392612 w 3114827"/>
                <a:gd name="connsiteY59" fmla="*/ 1346913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127550 h 1720978"/>
                <a:gd name="connsiteX33" fmla="*/ 2641086 w 3114827"/>
                <a:gd name="connsiteY33" fmla="*/ 1055365 h 1720978"/>
                <a:gd name="connsiteX34" fmla="*/ 2738310 w 3114827"/>
                <a:gd name="connsiteY34" fmla="*/ 1147109 h 1720978"/>
                <a:gd name="connsiteX35" fmla="*/ 2796988 w 3114827"/>
                <a:gd name="connsiteY35" fmla="*/ 1112881 h 1720978"/>
                <a:gd name="connsiteX36" fmla="*/ 2953463 w 3114827"/>
                <a:gd name="connsiteY36" fmla="*/ 1166670 h 1720978"/>
                <a:gd name="connsiteX37" fmla="*/ 3075709 w 3114827"/>
                <a:gd name="connsiteY37" fmla="*/ 1112881 h 1720978"/>
                <a:gd name="connsiteX38" fmla="*/ 3114827 w 3114827"/>
                <a:gd name="connsiteY38" fmla="*/ 1166669 h 1720978"/>
                <a:gd name="connsiteX39" fmla="*/ 3017031 w 3114827"/>
                <a:gd name="connsiteY39" fmla="*/ 1288915 h 1720978"/>
                <a:gd name="connsiteX40" fmla="*/ 3007251 w 3114827"/>
                <a:gd name="connsiteY40" fmla="*/ 1357373 h 1720978"/>
                <a:gd name="connsiteX41" fmla="*/ 2963242 w 3114827"/>
                <a:gd name="connsiteY41" fmla="*/ 1386712 h 1720978"/>
                <a:gd name="connsiteX42" fmla="*/ 2963242 w 3114827"/>
                <a:gd name="connsiteY42" fmla="*/ 1386712 h 1720978"/>
                <a:gd name="connsiteX43" fmla="*/ 3026810 w 3114827"/>
                <a:gd name="connsiteY43" fmla="*/ 1416051 h 1720978"/>
                <a:gd name="connsiteX44" fmla="*/ 3026810 w 3114827"/>
                <a:gd name="connsiteY44" fmla="*/ 1416051 h 1720978"/>
                <a:gd name="connsiteX45" fmla="*/ 2953463 w 3114827"/>
                <a:gd name="connsiteY45" fmla="*/ 1479619 h 1720978"/>
                <a:gd name="connsiteX46" fmla="*/ 2885005 w 3114827"/>
                <a:gd name="connsiteY46" fmla="*/ 1538297 h 1720978"/>
                <a:gd name="connsiteX47" fmla="*/ 2904564 w 3114827"/>
                <a:gd name="connsiteY47" fmla="*/ 1572526 h 1720978"/>
                <a:gd name="connsiteX48" fmla="*/ 2787208 w 3114827"/>
                <a:gd name="connsiteY48" fmla="*/ 1469839 h 1720978"/>
                <a:gd name="connsiteX49" fmla="*/ 2762759 w 3114827"/>
                <a:gd name="connsiteY49" fmla="*/ 1508958 h 1720978"/>
                <a:gd name="connsiteX50" fmla="*/ 2738310 w 3114827"/>
                <a:gd name="connsiteY50" fmla="*/ 1548077 h 1720978"/>
                <a:gd name="connsiteX51" fmla="*/ 2708552 w 3114827"/>
                <a:gd name="connsiteY51" fmla="*/ 1549280 h 1720978"/>
                <a:gd name="connsiteX52" fmla="*/ 2674123 w 3114827"/>
                <a:gd name="connsiteY52" fmla="*/ 1526033 h 1720978"/>
                <a:gd name="connsiteX53" fmla="*/ 2610799 w 3114827"/>
                <a:gd name="connsiteY53" fmla="*/ 1505514 h 1720978"/>
                <a:gd name="connsiteX54" fmla="*/ 2492603 w 3114827"/>
                <a:gd name="connsiteY54" fmla="*/ 1535957 h 1720978"/>
                <a:gd name="connsiteX55" fmla="*/ 2396452 w 3114827"/>
                <a:gd name="connsiteY55" fmla="*/ 1552370 h 1720978"/>
                <a:gd name="connsiteX56" fmla="*/ 2312044 w 3114827"/>
                <a:gd name="connsiteY56" fmla="*/ 1560494 h 1720978"/>
                <a:gd name="connsiteX57" fmla="*/ 2363713 w 3114827"/>
                <a:gd name="connsiteY57" fmla="*/ 1501722 h 1720978"/>
                <a:gd name="connsiteX58" fmla="*/ 2392612 w 3114827"/>
                <a:gd name="connsiteY58" fmla="*/ 1441862 h 1720978"/>
                <a:gd name="connsiteX59" fmla="*/ 2392612 w 3114827"/>
                <a:gd name="connsiteY59" fmla="*/ 1346913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078619 h 1720978"/>
                <a:gd name="connsiteX33" fmla="*/ 2641086 w 3114827"/>
                <a:gd name="connsiteY33" fmla="*/ 1055365 h 1720978"/>
                <a:gd name="connsiteX34" fmla="*/ 2738310 w 3114827"/>
                <a:gd name="connsiteY34" fmla="*/ 1147109 h 1720978"/>
                <a:gd name="connsiteX35" fmla="*/ 2796988 w 3114827"/>
                <a:gd name="connsiteY35" fmla="*/ 1112881 h 1720978"/>
                <a:gd name="connsiteX36" fmla="*/ 2953463 w 3114827"/>
                <a:gd name="connsiteY36" fmla="*/ 1166670 h 1720978"/>
                <a:gd name="connsiteX37" fmla="*/ 3075709 w 3114827"/>
                <a:gd name="connsiteY37" fmla="*/ 1112881 h 1720978"/>
                <a:gd name="connsiteX38" fmla="*/ 3114827 w 3114827"/>
                <a:gd name="connsiteY38" fmla="*/ 1166669 h 1720978"/>
                <a:gd name="connsiteX39" fmla="*/ 3017031 w 3114827"/>
                <a:gd name="connsiteY39" fmla="*/ 1288915 h 1720978"/>
                <a:gd name="connsiteX40" fmla="*/ 3007251 w 3114827"/>
                <a:gd name="connsiteY40" fmla="*/ 1357373 h 1720978"/>
                <a:gd name="connsiteX41" fmla="*/ 2963242 w 3114827"/>
                <a:gd name="connsiteY41" fmla="*/ 1386712 h 1720978"/>
                <a:gd name="connsiteX42" fmla="*/ 2963242 w 3114827"/>
                <a:gd name="connsiteY42" fmla="*/ 1386712 h 1720978"/>
                <a:gd name="connsiteX43" fmla="*/ 3026810 w 3114827"/>
                <a:gd name="connsiteY43" fmla="*/ 1416051 h 1720978"/>
                <a:gd name="connsiteX44" fmla="*/ 3026810 w 3114827"/>
                <a:gd name="connsiteY44" fmla="*/ 1416051 h 1720978"/>
                <a:gd name="connsiteX45" fmla="*/ 2953463 w 3114827"/>
                <a:gd name="connsiteY45" fmla="*/ 1479619 h 1720978"/>
                <a:gd name="connsiteX46" fmla="*/ 2885005 w 3114827"/>
                <a:gd name="connsiteY46" fmla="*/ 1538297 h 1720978"/>
                <a:gd name="connsiteX47" fmla="*/ 2904564 w 3114827"/>
                <a:gd name="connsiteY47" fmla="*/ 1572526 h 1720978"/>
                <a:gd name="connsiteX48" fmla="*/ 2787208 w 3114827"/>
                <a:gd name="connsiteY48" fmla="*/ 1469839 h 1720978"/>
                <a:gd name="connsiteX49" fmla="*/ 2762759 w 3114827"/>
                <a:gd name="connsiteY49" fmla="*/ 1508958 h 1720978"/>
                <a:gd name="connsiteX50" fmla="*/ 2738310 w 3114827"/>
                <a:gd name="connsiteY50" fmla="*/ 1548077 h 1720978"/>
                <a:gd name="connsiteX51" fmla="*/ 2708552 w 3114827"/>
                <a:gd name="connsiteY51" fmla="*/ 1549280 h 1720978"/>
                <a:gd name="connsiteX52" fmla="*/ 2674123 w 3114827"/>
                <a:gd name="connsiteY52" fmla="*/ 1526033 h 1720978"/>
                <a:gd name="connsiteX53" fmla="*/ 2610799 w 3114827"/>
                <a:gd name="connsiteY53" fmla="*/ 1505514 h 1720978"/>
                <a:gd name="connsiteX54" fmla="*/ 2492603 w 3114827"/>
                <a:gd name="connsiteY54" fmla="*/ 1535957 h 1720978"/>
                <a:gd name="connsiteX55" fmla="*/ 2396452 w 3114827"/>
                <a:gd name="connsiteY55" fmla="*/ 1552370 h 1720978"/>
                <a:gd name="connsiteX56" fmla="*/ 2312044 w 3114827"/>
                <a:gd name="connsiteY56" fmla="*/ 1560494 h 1720978"/>
                <a:gd name="connsiteX57" fmla="*/ 2363713 w 3114827"/>
                <a:gd name="connsiteY57" fmla="*/ 1501722 h 1720978"/>
                <a:gd name="connsiteX58" fmla="*/ 2392612 w 3114827"/>
                <a:gd name="connsiteY58" fmla="*/ 1441862 h 1720978"/>
                <a:gd name="connsiteX59" fmla="*/ 2392612 w 3114827"/>
                <a:gd name="connsiteY59" fmla="*/ 1346913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114827"/>
                <a:gd name="connsiteY0" fmla="*/ 726584 h 1720978"/>
                <a:gd name="connsiteX1" fmla="*/ 4011 w 3114827"/>
                <a:gd name="connsiteY1" fmla="*/ 447336 h 1720978"/>
                <a:gd name="connsiteX2" fmla="*/ 107489 w 3114827"/>
                <a:gd name="connsiteY2" fmla="*/ 435594 h 1720978"/>
                <a:gd name="connsiteX3" fmla="*/ 100856 w 3114827"/>
                <a:gd name="connsiteY3" fmla="*/ 215406 h 1720978"/>
                <a:gd name="connsiteX4" fmla="*/ 539873 w 3114827"/>
                <a:gd name="connsiteY4" fmla="*/ 110801 h 1720978"/>
                <a:gd name="connsiteX5" fmla="*/ 772472 w 3114827"/>
                <a:gd name="connsiteY5" fmla="*/ 0 h 1720978"/>
                <a:gd name="connsiteX6" fmla="*/ 871030 w 3114827"/>
                <a:gd name="connsiteY6" fmla="*/ 229968 h 1720978"/>
                <a:gd name="connsiteX7" fmla="*/ 667798 w 3114827"/>
                <a:gd name="connsiteY7" fmla="*/ 279368 h 1720978"/>
                <a:gd name="connsiteX8" fmla="*/ 659000 w 3114827"/>
                <a:gd name="connsiteY8" fmla="*/ 335031 h 1720978"/>
                <a:gd name="connsiteX9" fmla="*/ 1178451 w 3114827"/>
                <a:gd name="connsiteY9" fmla="*/ 623897 h 1720978"/>
                <a:gd name="connsiteX10" fmla="*/ 1266468 w 3114827"/>
                <a:gd name="connsiteY10" fmla="*/ 628787 h 1720978"/>
                <a:gd name="connsiteX11" fmla="*/ 1339816 w 3114827"/>
                <a:gd name="connsiteY11" fmla="*/ 623897 h 1720978"/>
                <a:gd name="connsiteX12" fmla="*/ 1388714 w 3114827"/>
                <a:gd name="connsiteY12" fmla="*/ 599448 h 1720978"/>
                <a:gd name="connsiteX13" fmla="*/ 1481621 w 3114827"/>
                <a:gd name="connsiteY13" fmla="*/ 614117 h 1720978"/>
                <a:gd name="connsiteX14" fmla="*/ 1510960 w 3114827"/>
                <a:gd name="connsiteY14" fmla="*/ 726584 h 1720978"/>
                <a:gd name="connsiteX15" fmla="*/ 1677215 w 3114827"/>
                <a:gd name="connsiteY15" fmla="*/ 697245 h 1720978"/>
                <a:gd name="connsiteX16" fmla="*/ 1682104 w 3114827"/>
                <a:gd name="connsiteY16" fmla="*/ 741253 h 1720978"/>
                <a:gd name="connsiteX17" fmla="*/ 1672325 w 3114827"/>
                <a:gd name="connsiteY17" fmla="*/ 770592 h 1720978"/>
                <a:gd name="connsiteX18" fmla="*/ 1677215 w 3114827"/>
                <a:gd name="connsiteY18" fmla="*/ 809711 h 1720978"/>
                <a:gd name="connsiteX19" fmla="*/ 1760342 w 3114827"/>
                <a:gd name="connsiteY19" fmla="*/ 790152 h 1720978"/>
                <a:gd name="connsiteX20" fmla="*/ 1814130 w 3114827"/>
                <a:gd name="connsiteY20" fmla="*/ 917287 h 1720978"/>
                <a:gd name="connsiteX21" fmla="*/ 2141749 w 3114827"/>
                <a:gd name="connsiteY21" fmla="*/ 927067 h 1720978"/>
                <a:gd name="connsiteX22" fmla="*/ 2244436 w 3114827"/>
                <a:gd name="connsiteY22" fmla="*/ 985745 h 1720978"/>
                <a:gd name="connsiteX23" fmla="*/ 2254216 w 3114827"/>
                <a:gd name="connsiteY23" fmla="*/ 1054203 h 1720978"/>
                <a:gd name="connsiteX24" fmla="*/ 2312894 w 3114827"/>
                <a:gd name="connsiteY24" fmla="*/ 1054203 h 1720978"/>
                <a:gd name="connsiteX25" fmla="*/ 2317784 w 3114827"/>
                <a:gd name="connsiteY25" fmla="*/ 1083542 h 1720978"/>
                <a:gd name="connsiteX26" fmla="*/ 2317784 w 3114827"/>
                <a:gd name="connsiteY26" fmla="*/ 1083542 h 1720978"/>
                <a:gd name="connsiteX27" fmla="*/ 2352012 w 3114827"/>
                <a:gd name="connsiteY27" fmla="*/ 1122661 h 1720978"/>
                <a:gd name="connsiteX28" fmla="*/ 2425360 w 3114827"/>
                <a:gd name="connsiteY28" fmla="*/ 1132440 h 1720978"/>
                <a:gd name="connsiteX29" fmla="*/ 2435140 w 3114827"/>
                <a:gd name="connsiteY29" fmla="*/ 1205788 h 1720978"/>
                <a:gd name="connsiteX30" fmla="*/ 2469369 w 3114827"/>
                <a:gd name="connsiteY30" fmla="*/ 1205788 h 1720978"/>
                <a:gd name="connsiteX31" fmla="*/ 2498708 w 3114827"/>
                <a:gd name="connsiteY31" fmla="*/ 1181339 h 1720978"/>
                <a:gd name="connsiteX32" fmla="*/ 2493818 w 3114827"/>
                <a:gd name="connsiteY32" fmla="*/ 1078619 h 1720978"/>
                <a:gd name="connsiteX33" fmla="*/ 2641086 w 3114827"/>
                <a:gd name="connsiteY33" fmla="*/ 1055365 h 1720978"/>
                <a:gd name="connsiteX34" fmla="*/ 2738310 w 3114827"/>
                <a:gd name="connsiteY34" fmla="*/ 1147109 h 1720978"/>
                <a:gd name="connsiteX35" fmla="*/ 2796988 w 3114827"/>
                <a:gd name="connsiteY35" fmla="*/ 1112881 h 1720978"/>
                <a:gd name="connsiteX36" fmla="*/ 2953463 w 3114827"/>
                <a:gd name="connsiteY36" fmla="*/ 1166670 h 1720978"/>
                <a:gd name="connsiteX37" fmla="*/ 3063476 w 3114827"/>
                <a:gd name="connsiteY37" fmla="*/ 1070066 h 1720978"/>
                <a:gd name="connsiteX38" fmla="*/ 3114827 w 3114827"/>
                <a:gd name="connsiteY38" fmla="*/ 1166669 h 1720978"/>
                <a:gd name="connsiteX39" fmla="*/ 3017031 w 3114827"/>
                <a:gd name="connsiteY39" fmla="*/ 1288915 h 1720978"/>
                <a:gd name="connsiteX40" fmla="*/ 3007251 w 3114827"/>
                <a:gd name="connsiteY40" fmla="*/ 1357373 h 1720978"/>
                <a:gd name="connsiteX41" fmla="*/ 2963242 w 3114827"/>
                <a:gd name="connsiteY41" fmla="*/ 1386712 h 1720978"/>
                <a:gd name="connsiteX42" fmla="*/ 2963242 w 3114827"/>
                <a:gd name="connsiteY42" fmla="*/ 1386712 h 1720978"/>
                <a:gd name="connsiteX43" fmla="*/ 3026810 w 3114827"/>
                <a:gd name="connsiteY43" fmla="*/ 1416051 h 1720978"/>
                <a:gd name="connsiteX44" fmla="*/ 3026810 w 3114827"/>
                <a:gd name="connsiteY44" fmla="*/ 1416051 h 1720978"/>
                <a:gd name="connsiteX45" fmla="*/ 2953463 w 3114827"/>
                <a:gd name="connsiteY45" fmla="*/ 1479619 h 1720978"/>
                <a:gd name="connsiteX46" fmla="*/ 2885005 w 3114827"/>
                <a:gd name="connsiteY46" fmla="*/ 1538297 h 1720978"/>
                <a:gd name="connsiteX47" fmla="*/ 2904564 w 3114827"/>
                <a:gd name="connsiteY47" fmla="*/ 1572526 h 1720978"/>
                <a:gd name="connsiteX48" fmla="*/ 2787208 w 3114827"/>
                <a:gd name="connsiteY48" fmla="*/ 1469839 h 1720978"/>
                <a:gd name="connsiteX49" fmla="*/ 2762759 w 3114827"/>
                <a:gd name="connsiteY49" fmla="*/ 1508958 h 1720978"/>
                <a:gd name="connsiteX50" fmla="*/ 2738310 w 3114827"/>
                <a:gd name="connsiteY50" fmla="*/ 1548077 h 1720978"/>
                <a:gd name="connsiteX51" fmla="*/ 2708552 w 3114827"/>
                <a:gd name="connsiteY51" fmla="*/ 1549280 h 1720978"/>
                <a:gd name="connsiteX52" fmla="*/ 2674123 w 3114827"/>
                <a:gd name="connsiteY52" fmla="*/ 1526033 h 1720978"/>
                <a:gd name="connsiteX53" fmla="*/ 2610799 w 3114827"/>
                <a:gd name="connsiteY53" fmla="*/ 1505514 h 1720978"/>
                <a:gd name="connsiteX54" fmla="*/ 2492603 w 3114827"/>
                <a:gd name="connsiteY54" fmla="*/ 1535957 h 1720978"/>
                <a:gd name="connsiteX55" fmla="*/ 2396452 w 3114827"/>
                <a:gd name="connsiteY55" fmla="*/ 1552370 h 1720978"/>
                <a:gd name="connsiteX56" fmla="*/ 2312044 w 3114827"/>
                <a:gd name="connsiteY56" fmla="*/ 1560494 h 1720978"/>
                <a:gd name="connsiteX57" fmla="*/ 2363713 w 3114827"/>
                <a:gd name="connsiteY57" fmla="*/ 1501722 h 1720978"/>
                <a:gd name="connsiteX58" fmla="*/ 2392612 w 3114827"/>
                <a:gd name="connsiteY58" fmla="*/ 1441862 h 1720978"/>
                <a:gd name="connsiteX59" fmla="*/ 2392612 w 3114827"/>
                <a:gd name="connsiteY59" fmla="*/ 1346913 h 1720978"/>
                <a:gd name="connsiteX60" fmla="*/ 2350500 w 3114827"/>
                <a:gd name="connsiteY60" fmla="*/ 1312160 h 1720978"/>
                <a:gd name="connsiteX61" fmla="*/ 2229778 w 3114827"/>
                <a:gd name="connsiteY61" fmla="*/ 1308132 h 1720978"/>
                <a:gd name="connsiteX62" fmla="*/ 2216245 w 3114827"/>
                <a:gd name="connsiteY62" fmla="*/ 1285427 h 1720978"/>
                <a:gd name="connsiteX63" fmla="*/ 2016612 w 3114827"/>
                <a:gd name="connsiteY63" fmla="*/ 1280292 h 1720978"/>
                <a:gd name="connsiteX64" fmla="*/ 1963949 w 3114827"/>
                <a:gd name="connsiteY64" fmla="*/ 1318132 h 1720978"/>
                <a:gd name="connsiteX65" fmla="*/ 1776712 w 3114827"/>
                <a:gd name="connsiteY65" fmla="*/ 1714117 h 1720978"/>
                <a:gd name="connsiteX66" fmla="*/ 1751270 w 3114827"/>
                <a:gd name="connsiteY66" fmla="*/ 1720978 h 1720978"/>
                <a:gd name="connsiteX67" fmla="*/ 1653083 w 3114827"/>
                <a:gd name="connsiteY67" fmla="*/ 1605451 h 1720978"/>
                <a:gd name="connsiteX68" fmla="*/ 1414782 w 3114827"/>
                <a:gd name="connsiteY68" fmla="*/ 1502524 h 1720978"/>
                <a:gd name="connsiteX69" fmla="*/ 1418440 w 3114827"/>
                <a:gd name="connsiteY69" fmla="*/ 1469563 h 1720978"/>
                <a:gd name="connsiteX70" fmla="*/ 1433526 w 3114827"/>
                <a:gd name="connsiteY70" fmla="*/ 1342152 h 1720978"/>
                <a:gd name="connsiteX71" fmla="*/ 1324186 w 3114827"/>
                <a:gd name="connsiteY71" fmla="*/ 1354393 h 1720978"/>
                <a:gd name="connsiteX72" fmla="*/ 1303400 w 3114827"/>
                <a:gd name="connsiteY72" fmla="*/ 1162431 h 1720978"/>
                <a:gd name="connsiteX73" fmla="*/ 870877 w 3114827"/>
                <a:gd name="connsiteY73" fmla="*/ 1167862 h 1720978"/>
                <a:gd name="connsiteX74" fmla="*/ 862080 w 3114827"/>
                <a:gd name="connsiteY74" fmla="*/ 1400642 h 1720978"/>
                <a:gd name="connsiteX75" fmla="*/ 604165 w 3114827"/>
                <a:gd name="connsiteY75" fmla="*/ 1387253 h 1720978"/>
                <a:gd name="connsiteX76" fmla="*/ 38356 w 3114827"/>
                <a:gd name="connsiteY76" fmla="*/ 1375410 h 1720978"/>
                <a:gd name="connsiteX77" fmla="*/ 0 w 3114827"/>
                <a:gd name="connsiteY77" fmla="*/ 726584 h 1720978"/>
                <a:gd name="connsiteX0" fmla="*/ 0 w 3081187"/>
                <a:gd name="connsiteY0" fmla="*/ 726584 h 1720978"/>
                <a:gd name="connsiteX1" fmla="*/ 4011 w 3081187"/>
                <a:gd name="connsiteY1" fmla="*/ 447336 h 1720978"/>
                <a:gd name="connsiteX2" fmla="*/ 107489 w 3081187"/>
                <a:gd name="connsiteY2" fmla="*/ 435594 h 1720978"/>
                <a:gd name="connsiteX3" fmla="*/ 100856 w 3081187"/>
                <a:gd name="connsiteY3" fmla="*/ 215406 h 1720978"/>
                <a:gd name="connsiteX4" fmla="*/ 539873 w 3081187"/>
                <a:gd name="connsiteY4" fmla="*/ 110801 h 1720978"/>
                <a:gd name="connsiteX5" fmla="*/ 772472 w 3081187"/>
                <a:gd name="connsiteY5" fmla="*/ 0 h 1720978"/>
                <a:gd name="connsiteX6" fmla="*/ 871030 w 3081187"/>
                <a:gd name="connsiteY6" fmla="*/ 229968 h 1720978"/>
                <a:gd name="connsiteX7" fmla="*/ 667798 w 3081187"/>
                <a:gd name="connsiteY7" fmla="*/ 279368 h 1720978"/>
                <a:gd name="connsiteX8" fmla="*/ 659000 w 3081187"/>
                <a:gd name="connsiteY8" fmla="*/ 335031 h 1720978"/>
                <a:gd name="connsiteX9" fmla="*/ 1178451 w 3081187"/>
                <a:gd name="connsiteY9" fmla="*/ 623897 h 1720978"/>
                <a:gd name="connsiteX10" fmla="*/ 1266468 w 3081187"/>
                <a:gd name="connsiteY10" fmla="*/ 628787 h 1720978"/>
                <a:gd name="connsiteX11" fmla="*/ 1339816 w 3081187"/>
                <a:gd name="connsiteY11" fmla="*/ 623897 h 1720978"/>
                <a:gd name="connsiteX12" fmla="*/ 1388714 w 3081187"/>
                <a:gd name="connsiteY12" fmla="*/ 599448 h 1720978"/>
                <a:gd name="connsiteX13" fmla="*/ 1481621 w 3081187"/>
                <a:gd name="connsiteY13" fmla="*/ 614117 h 1720978"/>
                <a:gd name="connsiteX14" fmla="*/ 1510960 w 3081187"/>
                <a:gd name="connsiteY14" fmla="*/ 726584 h 1720978"/>
                <a:gd name="connsiteX15" fmla="*/ 1677215 w 3081187"/>
                <a:gd name="connsiteY15" fmla="*/ 697245 h 1720978"/>
                <a:gd name="connsiteX16" fmla="*/ 1682104 w 3081187"/>
                <a:gd name="connsiteY16" fmla="*/ 741253 h 1720978"/>
                <a:gd name="connsiteX17" fmla="*/ 1672325 w 3081187"/>
                <a:gd name="connsiteY17" fmla="*/ 770592 h 1720978"/>
                <a:gd name="connsiteX18" fmla="*/ 1677215 w 3081187"/>
                <a:gd name="connsiteY18" fmla="*/ 809711 h 1720978"/>
                <a:gd name="connsiteX19" fmla="*/ 1760342 w 3081187"/>
                <a:gd name="connsiteY19" fmla="*/ 790152 h 1720978"/>
                <a:gd name="connsiteX20" fmla="*/ 1814130 w 3081187"/>
                <a:gd name="connsiteY20" fmla="*/ 917287 h 1720978"/>
                <a:gd name="connsiteX21" fmla="*/ 2141749 w 3081187"/>
                <a:gd name="connsiteY21" fmla="*/ 927067 h 1720978"/>
                <a:gd name="connsiteX22" fmla="*/ 2244436 w 3081187"/>
                <a:gd name="connsiteY22" fmla="*/ 985745 h 1720978"/>
                <a:gd name="connsiteX23" fmla="*/ 2254216 w 3081187"/>
                <a:gd name="connsiteY23" fmla="*/ 1054203 h 1720978"/>
                <a:gd name="connsiteX24" fmla="*/ 2312894 w 3081187"/>
                <a:gd name="connsiteY24" fmla="*/ 1054203 h 1720978"/>
                <a:gd name="connsiteX25" fmla="*/ 2317784 w 3081187"/>
                <a:gd name="connsiteY25" fmla="*/ 1083542 h 1720978"/>
                <a:gd name="connsiteX26" fmla="*/ 2317784 w 3081187"/>
                <a:gd name="connsiteY26" fmla="*/ 1083542 h 1720978"/>
                <a:gd name="connsiteX27" fmla="*/ 2352012 w 3081187"/>
                <a:gd name="connsiteY27" fmla="*/ 1122661 h 1720978"/>
                <a:gd name="connsiteX28" fmla="*/ 2425360 w 3081187"/>
                <a:gd name="connsiteY28" fmla="*/ 1132440 h 1720978"/>
                <a:gd name="connsiteX29" fmla="*/ 2435140 w 3081187"/>
                <a:gd name="connsiteY29" fmla="*/ 1205788 h 1720978"/>
                <a:gd name="connsiteX30" fmla="*/ 2469369 w 3081187"/>
                <a:gd name="connsiteY30" fmla="*/ 1205788 h 1720978"/>
                <a:gd name="connsiteX31" fmla="*/ 2498708 w 3081187"/>
                <a:gd name="connsiteY31" fmla="*/ 1181339 h 1720978"/>
                <a:gd name="connsiteX32" fmla="*/ 2493818 w 3081187"/>
                <a:gd name="connsiteY32" fmla="*/ 1078619 h 1720978"/>
                <a:gd name="connsiteX33" fmla="*/ 2641086 w 3081187"/>
                <a:gd name="connsiteY33" fmla="*/ 1055365 h 1720978"/>
                <a:gd name="connsiteX34" fmla="*/ 2738310 w 3081187"/>
                <a:gd name="connsiteY34" fmla="*/ 1147109 h 1720978"/>
                <a:gd name="connsiteX35" fmla="*/ 2796988 w 3081187"/>
                <a:gd name="connsiteY35" fmla="*/ 1112881 h 1720978"/>
                <a:gd name="connsiteX36" fmla="*/ 2953463 w 3081187"/>
                <a:gd name="connsiteY36" fmla="*/ 1166670 h 1720978"/>
                <a:gd name="connsiteX37" fmla="*/ 3063476 w 3081187"/>
                <a:gd name="connsiteY37" fmla="*/ 1070066 h 1720978"/>
                <a:gd name="connsiteX38" fmla="*/ 3081187 w 3081187"/>
                <a:gd name="connsiteY38" fmla="*/ 1133029 h 1720978"/>
                <a:gd name="connsiteX39" fmla="*/ 3017031 w 3081187"/>
                <a:gd name="connsiteY39" fmla="*/ 1288915 h 1720978"/>
                <a:gd name="connsiteX40" fmla="*/ 3007251 w 3081187"/>
                <a:gd name="connsiteY40" fmla="*/ 1357373 h 1720978"/>
                <a:gd name="connsiteX41" fmla="*/ 2963242 w 3081187"/>
                <a:gd name="connsiteY41" fmla="*/ 1386712 h 1720978"/>
                <a:gd name="connsiteX42" fmla="*/ 2963242 w 3081187"/>
                <a:gd name="connsiteY42" fmla="*/ 1386712 h 1720978"/>
                <a:gd name="connsiteX43" fmla="*/ 3026810 w 3081187"/>
                <a:gd name="connsiteY43" fmla="*/ 1416051 h 1720978"/>
                <a:gd name="connsiteX44" fmla="*/ 3026810 w 3081187"/>
                <a:gd name="connsiteY44" fmla="*/ 1416051 h 1720978"/>
                <a:gd name="connsiteX45" fmla="*/ 2953463 w 3081187"/>
                <a:gd name="connsiteY45" fmla="*/ 1479619 h 1720978"/>
                <a:gd name="connsiteX46" fmla="*/ 2885005 w 3081187"/>
                <a:gd name="connsiteY46" fmla="*/ 1538297 h 1720978"/>
                <a:gd name="connsiteX47" fmla="*/ 2904564 w 3081187"/>
                <a:gd name="connsiteY47" fmla="*/ 1572526 h 1720978"/>
                <a:gd name="connsiteX48" fmla="*/ 2787208 w 3081187"/>
                <a:gd name="connsiteY48" fmla="*/ 1469839 h 1720978"/>
                <a:gd name="connsiteX49" fmla="*/ 2762759 w 3081187"/>
                <a:gd name="connsiteY49" fmla="*/ 1508958 h 1720978"/>
                <a:gd name="connsiteX50" fmla="*/ 2738310 w 3081187"/>
                <a:gd name="connsiteY50" fmla="*/ 1548077 h 1720978"/>
                <a:gd name="connsiteX51" fmla="*/ 2708552 w 3081187"/>
                <a:gd name="connsiteY51" fmla="*/ 1549280 h 1720978"/>
                <a:gd name="connsiteX52" fmla="*/ 2674123 w 3081187"/>
                <a:gd name="connsiteY52" fmla="*/ 1526033 h 1720978"/>
                <a:gd name="connsiteX53" fmla="*/ 2610799 w 3081187"/>
                <a:gd name="connsiteY53" fmla="*/ 1505514 h 1720978"/>
                <a:gd name="connsiteX54" fmla="*/ 2492603 w 3081187"/>
                <a:gd name="connsiteY54" fmla="*/ 1535957 h 1720978"/>
                <a:gd name="connsiteX55" fmla="*/ 2396452 w 3081187"/>
                <a:gd name="connsiteY55" fmla="*/ 1552370 h 1720978"/>
                <a:gd name="connsiteX56" fmla="*/ 2312044 w 3081187"/>
                <a:gd name="connsiteY56" fmla="*/ 1560494 h 1720978"/>
                <a:gd name="connsiteX57" fmla="*/ 2363713 w 3081187"/>
                <a:gd name="connsiteY57" fmla="*/ 1501722 h 1720978"/>
                <a:gd name="connsiteX58" fmla="*/ 2392612 w 3081187"/>
                <a:gd name="connsiteY58" fmla="*/ 1441862 h 1720978"/>
                <a:gd name="connsiteX59" fmla="*/ 2392612 w 3081187"/>
                <a:gd name="connsiteY59" fmla="*/ 1346913 h 1720978"/>
                <a:gd name="connsiteX60" fmla="*/ 2350500 w 3081187"/>
                <a:gd name="connsiteY60" fmla="*/ 1312160 h 1720978"/>
                <a:gd name="connsiteX61" fmla="*/ 2229778 w 3081187"/>
                <a:gd name="connsiteY61" fmla="*/ 1308132 h 1720978"/>
                <a:gd name="connsiteX62" fmla="*/ 2216245 w 3081187"/>
                <a:gd name="connsiteY62" fmla="*/ 1285427 h 1720978"/>
                <a:gd name="connsiteX63" fmla="*/ 2016612 w 3081187"/>
                <a:gd name="connsiteY63" fmla="*/ 1280292 h 1720978"/>
                <a:gd name="connsiteX64" fmla="*/ 1963949 w 3081187"/>
                <a:gd name="connsiteY64" fmla="*/ 1318132 h 1720978"/>
                <a:gd name="connsiteX65" fmla="*/ 1776712 w 3081187"/>
                <a:gd name="connsiteY65" fmla="*/ 1714117 h 1720978"/>
                <a:gd name="connsiteX66" fmla="*/ 1751270 w 3081187"/>
                <a:gd name="connsiteY66" fmla="*/ 1720978 h 1720978"/>
                <a:gd name="connsiteX67" fmla="*/ 1653083 w 3081187"/>
                <a:gd name="connsiteY67" fmla="*/ 1605451 h 1720978"/>
                <a:gd name="connsiteX68" fmla="*/ 1414782 w 3081187"/>
                <a:gd name="connsiteY68" fmla="*/ 1502524 h 1720978"/>
                <a:gd name="connsiteX69" fmla="*/ 1418440 w 3081187"/>
                <a:gd name="connsiteY69" fmla="*/ 1469563 h 1720978"/>
                <a:gd name="connsiteX70" fmla="*/ 1433526 w 3081187"/>
                <a:gd name="connsiteY70" fmla="*/ 1342152 h 1720978"/>
                <a:gd name="connsiteX71" fmla="*/ 1324186 w 3081187"/>
                <a:gd name="connsiteY71" fmla="*/ 1354393 h 1720978"/>
                <a:gd name="connsiteX72" fmla="*/ 1303400 w 3081187"/>
                <a:gd name="connsiteY72" fmla="*/ 1162431 h 1720978"/>
                <a:gd name="connsiteX73" fmla="*/ 870877 w 3081187"/>
                <a:gd name="connsiteY73" fmla="*/ 1167862 h 1720978"/>
                <a:gd name="connsiteX74" fmla="*/ 862080 w 3081187"/>
                <a:gd name="connsiteY74" fmla="*/ 1400642 h 1720978"/>
                <a:gd name="connsiteX75" fmla="*/ 604165 w 3081187"/>
                <a:gd name="connsiteY75" fmla="*/ 1387253 h 1720978"/>
                <a:gd name="connsiteX76" fmla="*/ 38356 w 3081187"/>
                <a:gd name="connsiteY76" fmla="*/ 1375410 h 1720978"/>
                <a:gd name="connsiteX77" fmla="*/ 0 w 3081187"/>
                <a:gd name="connsiteY77" fmla="*/ 726584 h 1720978"/>
                <a:gd name="connsiteX0" fmla="*/ 0 w 3081187"/>
                <a:gd name="connsiteY0" fmla="*/ 726584 h 1720978"/>
                <a:gd name="connsiteX1" fmla="*/ 4011 w 3081187"/>
                <a:gd name="connsiteY1" fmla="*/ 447336 h 1720978"/>
                <a:gd name="connsiteX2" fmla="*/ 107489 w 3081187"/>
                <a:gd name="connsiteY2" fmla="*/ 435594 h 1720978"/>
                <a:gd name="connsiteX3" fmla="*/ 100856 w 3081187"/>
                <a:gd name="connsiteY3" fmla="*/ 215406 h 1720978"/>
                <a:gd name="connsiteX4" fmla="*/ 539873 w 3081187"/>
                <a:gd name="connsiteY4" fmla="*/ 110801 h 1720978"/>
                <a:gd name="connsiteX5" fmla="*/ 772472 w 3081187"/>
                <a:gd name="connsiteY5" fmla="*/ 0 h 1720978"/>
                <a:gd name="connsiteX6" fmla="*/ 871030 w 3081187"/>
                <a:gd name="connsiteY6" fmla="*/ 229968 h 1720978"/>
                <a:gd name="connsiteX7" fmla="*/ 667798 w 3081187"/>
                <a:gd name="connsiteY7" fmla="*/ 279368 h 1720978"/>
                <a:gd name="connsiteX8" fmla="*/ 659000 w 3081187"/>
                <a:gd name="connsiteY8" fmla="*/ 335031 h 1720978"/>
                <a:gd name="connsiteX9" fmla="*/ 1178451 w 3081187"/>
                <a:gd name="connsiteY9" fmla="*/ 623897 h 1720978"/>
                <a:gd name="connsiteX10" fmla="*/ 1266468 w 3081187"/>
                <a:gd name="connsiteY10" fmla="*/ 628787 h 1720978"/>
                <a:gd name="connsiteX11" fmla="*/ 1339816 w 3081187"/>
                <a:gd name="connsiteY11" fmla="*/ 623897 h 1720978"/>
                <a:gd name="connsiteX12" fmla="*/ 1388714 w 3081187"/>
                <a:gd name="connsiteY12" fmla="*/ 599448 h 1720978"/>
                <a:gd name="connsiteX13" fmla="*/ 1481621 w 3081187"/>
                <a:gd name="connsiteY13" fmla="*/ 614117 h 1720978"/>
                <a:gd name="connsiteX14" fmla="*/ 1510960 w 3081187"/>
                <a:gd name="connsiteY14" fmla="*/ 726584 h 1720978"/>
                <a:gd name="connsiteX15" fmla="*/ 1677215 w 3081187"/>
                <a:gd name="connsiteY15" fmla="*/ 697245 h 1720978"/>
                <a:gd name="connsiteX16" fmla="*/ 1682104 w 3081187"/>
                <a:gd name="connsiteY16" fmla="*/ 741253 h 1720978"/>
                <a:gd name="connsiteX17" fmla="*/ 1672325 w 3081187"/>
                <a:gd name="connsiteY17" fmla="*/ 770592 h 1720978"/>
                <a:gd name="connsiteX18" fmla="*/ 1677215 w 3081187"/>
                <a:gd name="connsiteY18" fmla="*/ 809711 h 1720978"/>
                <a:gd name="connsiteX19" fmla="*/ 1760342 w 3081187"/>
                <a:gd name="connsiteY19" fmla="*/ 790152 h 1720978"/>
                <a:gd name="connsiteX20" fmla="*/ 1814130 w 3081187"/>
                <a:gd name="connsiteY20" fmla="*/ 917287 h 1720978"/>
                <a:gd name="connsiteX21" fmla="*/ 2141749 w 3081187"/>
                <a:gd name="connsiteY21" fmla="*/ 927067 h 1720978"/>
                <a:gd name="connsiteX22" fmla="*/ 2244436 w 3081187"/>
                <a:gd name="connsiteY22" fmla="*/ 985745 h 1720978"/>
                <a:gd name="connsiteX23" fmla="*/ 2254216 w 3081187"/>
                <a:gd name="connsiteY23" fmla="*/ 1054203 h 1720978"/>
                <a:gd name="connsiteX24" fmla="*/ 2312894 w 3081187"/>
                <a:gd name="connsiteY24" fmla="*/ 1054203 h 1720978"/>
                <a:gd name="connsiteX25" fmla="*/ 2317784 w 3081187"/>
                <a:gd name="connsiteY25" fmla="*/ 1083542 h 1720978"/>
                <a:gd name="connsiteX26" fmla="*/ 2317784 w 3081187"/>
                <a:gd name="connsiteY26" fmla="*/ 1083542 h 1720978"/>
                <a:gd name="connsiteX27" fmla="*/ 2352012 w 3081187"/>
                <a:gd name="connsiteY27" fmla="*/ 1122661 h 1720978"/>
                <a:gd name="connsiteX28" fmla="*/ 2425360 w 3081187"/>
                <a:gd name="connsiteY28" fmla="*/ 1132440 h 1720978"/>
                <a:gd name="connsiteX29" fmla="*/ 2435140 w 3081187"/>
                <a:gd name="connsiteY29" fmla="*/ 1205788 h 1720978"/>
                <a:gd name="connsiteX30" fmla="*/ 2469369 w 3081187"/>
                <a:gd name="connsiteY30" fmla="*/ 1205788 h 1720978"/>
                <a:gd name="connsiteX31" fmla="*/ 2498708 w 3081187"/>
                <a:gd name="connsiteY31" fmla="*/ 1181339 h 1720978"/>
                <a:gd name="connsiteX32" fmla="*/ 2493818 w 3081187"/>
                <a:gd name="connsiteY32" fmla="*/ 1078619 h 1720978"/>
                <a:gd name="connsiteX33" fmla="*/ 2641086 w 3081187"/>
                <a:gd name="connsiteY33" fmla="*/ 1055365 h 1720978"/>
                <a:gd name="connsiteX34" fmla="*/ 2738310 w 3081187"/>
                <a:gd name="connsiteY34" fmla="*/ 1147109 h 1720978"/>
                <a:gd name="connsiteX35" fmla="*/ 2796988 w 3081187"/>
                <a:gd name="connsiteY35" fmla="*/ 1112881 h 1720978"/>
                <a:gd name="connsiteX36" fmla="*/ 2953463 w 3081187"/>
                <a:gd name="connsiteY36" fmla="*/ 1166670 h 1720978"/>
                <a:gd name="connsiteX37" fmla="*/ 3063476 w 3081187"/>
                <a:gd name="connsiteY37" fmla="*/ 1070066 h 1720978"/>
                <a:gd name="connsiteX38" fmla="*/ 3081187 w 3081187"/>
                <a:gd name="connsiteY38" fmla="*/ 1133029 h 1720978"/>
                <a:gd name="connsiteX39" fmla="*/ 2974216 w 3081187"/>
                <a:gd name="connsiteY39" fmla="*/ 1301147 h 1720978"/>
                <a:gd name="connsiteX40" fmla="*/ 3007251 w 3081187"/>
                <a:gd name="connsiteY40" fmla="*/ 1357373 h 1720978"/>
                <a:gd name="connsiteX41" fmla="*/ 2963242 w 3081187"/>
                <a:gd name="connsiteY41" fmla="*/ 1386712 h 1720978"/>
                <a:gd name="connsiteX42" fmla="*/ 2963242 w 3081187"/>
                <a:gd name="connsiteY42" fmla="*/ 1386712 h 1720978"/>
                <a:gd name="connsiteX43" fmla="*/ 3026810 w 3081187"/>
                <a:gd name="connsiteY43" fmla="*/ 1416051 h 1720978"/>
                <a:gd name="connsiteX44" fmla="*/ 3026810 w 3081187"/>
                <a:gd name="connsiteY44" fmla="*/ 1416051 h 1720978"/>
                <a:gd name="connsiteX45" fmla="*/ 2953463 w 3081187"/>
                <a:gd name="connsiteY45" fmla="*/ 1479619 h 1720978"/>
                <a:gd name="connsiteX46" fmla="*/ 2885005 w 3081187"/>
                <a:gd name="connsiteY46" fmla="*/ 1538297 h 1720978"/>
                <a:gd name="connsiteX47" fmla="*/ 2904564 w 3081187"/>
                <a:gd name="connsiteY47" fmla="*/ 1572526 h 1720978"/>
                <a:gd name="connsiteX48" fmla="*/ 2787208 w 3081187"/>
                <a:gd name="connsiteY48" fmla="*/ 1469839 h 1720978"/>
                <a:gd name="connsiteX49" fmla="*/ 2762759 w 3081187"/>
                <a:gd name="connsiteY49" fmla="*/ 1508958 h 1720978"/>
                <a:gd name="connsiteX50" fmla="*/ 2738310 w 3081187"/>
                <a:gd name="connsiteY50" fmla="*/ 1548077 h 1720978"/>
                <a:gd name="connsiteX51" fmla="*/ 2708552 w 3081187"/>
                <a:gd name="connsiteY51" fmla="*/ 1549280 h 1720978"/>
                <a:gd name="connsiteX52" fmla="*/ 2674123 w 3081187"/>
                <a:gd name="connsiteY52" fmla="*/ 1526033 h 1720978"/>
                <a:gd name="connsiteX53" fmla="*/ 2610799 w 3081187"/>
                <a:gd name="connsiteY53" fmla="*/ 1505514 h 1720978"/>
                <a:gd name="connsiteX54" fmla="*/ 2492603 w 3081187"/>
                <a:gd name="connsiteY54" fmla="*/ 1535957 h 1720978"/>
                <a:gd name="connsiteX55" fmla="*/ 2396452 w 3081187"/>
                <a:gd name="connsiteY55" fmla="*/ 1552370 h 1720978"/>
                <a:gd name="connsiteX56" fmla="*/ 2312044 w 3081187"/>
                <a:gd name="connsiteY56" fmla="*/ 1560494 h 1720978"/>
                <a:gd name="connsiteX57" fmla="*/ 2363713 w 3081187"/>
                <a:gd name="connsiteY57" fmla="*/ 1501722 h 1720978"/>
                <a:gd name="connsiteX58" fmla="*/ 2392612 w 3081187"/>
                <a:gd name="connsiteY58" fmla="*/ 1441862 h 1720978"/>
                <a:gd name="connsiteX59" fmla="*/ 2392612 w 3081187"/>
                <a:gd name="connsiteY59" fmla="*/ 1346913 h 1720978"/>
                <a:gd name="connsiteX60" fmla="*/ 2350500 w 3081187"/>
                <a:gd name="connsiteY60" fmla="*/ 1312160 h 1720978"/>
                <a:gd name="connsiteX61" fmla="*/ 2229778 w 3081187"/>
                <a:gd name="connsiteY61" fmla="*/ 1308132 h 1720978"/>
                <a:gd name="connsiteX62" fmla="*/ 2216245 w 3081187"/>
                <a:gd name="connsiteY62" fmla="*/ 1285427 h 1720978"/>
                <a:gd name="connsiteX63" fmla="*/ 2016612 w 3081187"/>
                <a:gd name="connsiteY63" fmla="*/ 1280292 h 1720978"/>
                <a:gd name="connsiteX64" fmla="*/ 1963949 w 3081187"/>
                <a:gd name="connsiteY64" fmla="*/ 1318132 h 1720978"/>
                <a:gd name="connsiteX65" fmla="*/ 1776712 w 3081187"/>
                <a:gd name="connsiteY65" fmla="*/ 1714117 h 1720978"/>
                <a:gd name="connsiteX66" fmla="*/ 1751270 w 3081187"/>
                <a:gd name="connsiteY66" fmla="*/ 1720978 h 1720978"/>
                <a:gd name="connsiteX67" fmla="*/ 1653083 w 3081187"/>
                <a:gd name="connsiteY67" fmla="*/ 1605451 h 1720978"/>
                <a:gd name="connsiteX68" fmla="*/ 1414782 w 3081187"/>
                <a:gd name="connsiteY68" fmla="*/ 1502524 h 1720978"/>
                <a:gd name="connsiteX69" fmla="*/ 1418440 w 3081187"/>
                <a:gd name="connsiteY69" fmla="*/ 1469563 h 1720978"/>
                <a:gd name="connsiteX70" fmla="*/ 1433526 w 3081187"/>
                <a:gd name="connsiteY70" fmla="*/ 1342152 h 1720978"/>
                <a:gd name="connsiteX71" fmla="*/ 1324186 w 3081187"/>
                <a:gd name="connsiteY71" fmla="*/ 1354393 h 1720978"/>
                <a:gd name="connsiteX72" fmla="*/ 1303400 w 3081187"/>
                <a:gd name="connsiteY72" fmla="*/ 1162431 h 1720978"/>
                <a:gd name="connsiteX73" fmla="*/ 870877 w 3081187"/>
                <a:gd name="connsiteY73" fmla="*/ 1167862 h 1720978"/>
                <a:gd name="connsiteX74" fmla="*/ 862080 w 3081187"/>
                <a:gd name="connsiteY74" fmla="*/ 1400642 h 1720978"/>
                <a:gd name="connsiteX75" fmla="*/ 604165 w 3081187"/>
                <a:gd name="connsiteY75" fmla="*/ 1387253 h 1720978"/>
                <a:gd name="connsiteX76" fmla="*/ 38356 w 3081187"/>
                <a:gd name="connsiteY76" fmla="*/ 1375410 h 1720978"/>
                <a:gd name="connsiteX77" fmla="*/ 0 w 3081187"/>
                <a:gd name="connsiteY77" fmla="*/ 726584 h 1720978"/>
                <a:gd name="connsiteX0" fmla="*/ 0 w 3081187"/>
                <a:gd name="connsiteY0" fmla="*/ 726584 h 1720978"/>
                <a:gd name="connsiteX1" fmla="*/ 4011 w 3081187"/>
                <a:gd name="connsiteY1" fmla="*/ 447336 h 1720978"/>
                <a:gd name="connsiteX2" fmla="*/ 107489 w 3081187"/>
                <a:gd name="connsiteY2" fmla="*/ 435594 h 1720978"/>
                <a:gd name="connsiteX3" fmla="*/ 100856 w 3081187"/>
                <a:gd name="connsiteY3" fmla="*/ 215406 h 1720978"/>
                <a:gd name="connsiteX4" fmla="*/ 539873 w 3081187"/>
                <a:gd name="connsiteY4" fmla="*/ 110801 h 1720978"/>
                <a:gd name="connsiteX5" fmla="*/ 772472 w 3081187"/>
                <a:gd name="connsiteY5" fmla="*/ 0 h 1720978"/>
                <a:gd name="connsiteX6" fmla="*/ 871030 w 3081187"/>
                <a:gd name="connsiteY6" fmla="*/ 229968 h 1720978"/>
                <a:gd name="connsiteX7" fmla="*/ 667798 w 3081187"/>
                <a:gd name="connsiteY7" fmla="*/ 279368 h 1720978"/>
                <a:gd name="connsiteX8" fmla="*/ 659000 w 3081187"/>
                <a:gd name="connsiteY8" fmla="*/ 335031 h 1720978"/>
                <a:gd name="connsiteX9" fmla="*/ 1178451 w 3081187"/>
                <a:gd name="connsiteY9" fmla="*/ 623897 h 1720978"/>
                <a:gd name="connsiteX10" fmla="*/ 1266468 w 3081187"/>
                <a:gd name="connsiteY10" fmla="*/ 628787 h 1720978"/>
                <a:gd name="connsiteX11" fmla="*/ 1339816 w 3081187"/>
                <a:gd name="connsiteY11" fmla="*/ 623897 h 1720978"/>
                <a:gd name="connsiteX12" fmla="*/ 1388714 w 3081187"/>
                <a:gd name="connsiteY12" fmla="*/ 599448 h 1720978"/>
                <a:gd name="connsiteX13" fmla="*/ 1481621 w 3081187"/>
                <a:gd name="connsiteY13" fmla="*/ 614117 h 1720978"/>
                <a:gd name="connsiteX14" fmla="*/ 1510960 w 3081187"/>
                <a:gd name="connsiteY14" fmla="*/ 726584 h 1720978"/>
                <a:gd name="connsiteX15" fmla="*/ 1677215 w 3081187"/>
                <a:gd name="connsiteY15" fmla="*/ 697245 h 1720978"/>
                <a:gd name="connsiteX16" fmla="*/ 1682104 w 3081187"/>
                <a:gd name="connsiteY16" fmla="*/ 741253 h 1720978"/>
                <a:gd name="connsiteX17" fmla="*/ 1672325 w 3081187"/>
                <a:gd name="connsiteY17" fmla="*/ 770592 h 1720978"/>
                <a:gd name="connsiteX18" fmla="*/ 1677215 w 3081187"/>
                <a:gd name="connsiteY18" fmla="*/ 809711 h 1720978"/>
                <a:gd name="connsiteX19" fmla="*/ 1760342 w 3081187"/>
                <a:gd name="connsiteY19" fmla="*/ 790152 h 1720978"/>
                <a:gd name="connsiteX20" fmla="*/ 1814130 w 3081187"/>
                <a:gd name="connsiteY20" fmla="*/ 917287 h 1720978"/>
                <a:gd name="connsiteX21" fmla="*/ 2141749 w 3081187"/>
                <a:gd name="connsiteY21" fmla="*/ 927067 h 1720978"/>
                <a:gd name="connsiteX22" fmla="*/ 2244436 w 3081187"/>
                <a:gd name="connsiteY22" fmla="*/ 985745 h 1720978"/>
                <a:gd name="connsiteX23" fmla="*/ 2254216 w 3081187"/>
                <a:gd name="connsiteY23" fmla="*/ 1054203 h 1720978"/>
                <a:gd name="connsiteX24" fmla="*/ 2312894 w 3081187"/>
                <a:gd name="connsiteY24" fmla="*/ 1054203 h 1720978"/>
                <a:gd name="connsiteX25" fmla="*/ 2317784 w 3081187"/>
                <a:gd name="connsiteY25" fmla="*/ 1083542 h 1720978"/>
                <a:gd name="connsiteX26" fmla="*/ 2317784 w 3081187"/>
                <a:gd name="connsiteY26" fmla="*/ 1083542 h 1720978"/>
                <a:gd name="connsiteX27" fmla="*/ 2352012 w 3081187"/>
                <a:gd name="connsiteY27" fmla="*/ 1122661 h 1720978"/>
                <a:gd name="connsiteX28" fmla="*/ 2425360 w 3081187"/>
                <a:gd name="connsiteY28" fmla="*/ 1132440 h 1720978"/>
                <a:gd name="connsiteX29" fmla="*/ 2435140 w 3081187"/>
                <a:gd name="connsiteY29" fmla="*/ 1205788 h 1720978"/>
                <a:gd name="connsiteX30" fmla="*/ 2469369 w 3081187"/>
                <a:gd name="connsiteY30" fmla="*/ 1205788 h 1720978"/>
                <a:gd name="connsiteX31" fmla="*/ 2498708 w 3081187"/>
                <a:gd name="connsiteY31" fmla="*/ 1181339 h 1720978"/>
                <a:gd name="connsiteX32" fmla="*/ 2493818 w 3081187"/>
                <a:gd name="connsiteY32" fmla="*/ 1078619 h 1720978"/>
                <a:gd name="connsiteX33" fmla="*/ 2641086 w 3081187"/>
                <a:gd name="connsiteY33" fmla="*/ 1055365 h 1720978"/>
                <a:gd name="connsiteX34" fmla="*/ 2738310 w 3081187"/>
                <a:gd name="connsiteY34" fmla="*/ 1147109 h 1720978"/>
                <a:gd name="connsiteX35" fmla="*/ 2796988 w 3081187"/>
                <a:gd name="connsiteY35" fmla="*/ 1112881 h 1720978"/>
                <a:gd name="connsiteX36" fmla="*/ 2953463 w 3081187"/>
                <a:gd name="connsiteY36" fmla="*/ 1166670 h 1720978"/>
                <a:gd name="connsiteX37" fmla="*/ 3063476 w 3081187"/>
                <a:gd name="connsiteY37" fmla="*/ 1070066 h 1720978"/>
                <a:gd name="connsiteX38" fmla="*/ 3081187 w 3081187"/>
                <a:gd name="connsiteY38" fmla="*/ 1133029 h 1720978"/>
                <a:gd name="connsiteX39" fmla="*/ 2974216 w 3081187"/>
                <a:gd name="connsiteY39" fmla="*/ 1301147 h 1720978"/>
                <a:gd name="connsiteX40" fmla="*/ 3007251 w 3081187"/>
                <a:gd name="connsiteY40" fmla="*/ 1357373 h 1720978"/>
                <a:gd name="connsiteX41" fmla="*/ 2963242 w 3081187"/>
                <a:gd name="connsiteY41" fmla="*/ 1386712 h 1720978"/>
                <a:gd name="connsiteX42" fmla="*/ 2947951 w 3081187"/>
                <a:gd name="connsiteY42" fmla="*/ 1405062 h 1720978"/>
                <a:gd name="connsiteX43" fmla="*/ 3026810 w 3081187"/>
                <a:gd name="connsiteY43" fmla="*/ 1416051 h 1720978"/>
                <a:gd name="connsiteX44" fmla="*/ 3026810 w 3081187"/>
                <a:gd name="connsiteY44" fmla="*/ 1416051 h 1720978"/>
                <a:gd name="connsiteX45" fmla="*/ 2953463 w 3081187"/>
                <a:gd name="connsiteY45" fmla="*/ 1479619 h 1720978"/>
                <a:gd name="connsiteX46" fmla="*/ 2885005 w 3081187"/>
                <a:gd name="connsiteY46" fmla="*/ 1538297 h 1720978"/>
                <a:gd name="connsiteX47" fmla="*/ 2904564 w 3081187"/>
                <a:gd name="connsiteY47" fmla="*/ 1572526 h 1720978"/>
                <a:gd name="connsiteX48" fmla="*/ 2787208 w 3081187"/>
                <a:gd name="connsiteY48" fmla="*/ 1469839 h 1720978"/>
                <a:gd name="connsiteX49" fmla="*/ 2762759 w 3081187"/>
                <a:gd name="connsiteY49" fmla="*/ 1508958 h 1720978"/>
                <a:gd name="connsiteX50" fmla="*/ 2738310 w 3081187"/>
                <a:gd name="connsiteY50" fmla="*/ 1548077 h 1720978"/>
                <a:gd name="connsiteX51" fmla="*/ 2708552 w 3081187"/>
                <a:gd name="connsiteY51" fmla="*/ 1549280 h 1720978"/>
                <a:gd name="connsiteX52" fmla="*/ 2674123 w 3081187"/>
                <a:gd name="connsiteY52" fmla="*/ 1526033 h 1720978"/>
                <a:gd name="connsiteX53" fmla="*/ 2610799 w 3081187"/>
                <a:gd name="connsiteY53" fmla="*/ 1505514 h 1720978"/>
                <a:gd name="connsiteX54" fmla="*/ 2492603 w 3081187"/>
                <a:gd name="connsiteY54" fmla="*/ 1535957 h 1720978"/>
                <a:gd name="connsiteX55" fmla="*/ 2396452 w 3081187"/>
                <a:gd name="connsiteY55" fmla="*/ 1552370 h 1720978"/>
                <a:gd name="connsiteX56" fmla="*/ 2312044 w 3081187"/>
                <a:gd name="connsiteY56" fmla="*/ 1560494 h 1720978"/>
                <a:gd name="connsiteX57" fmla="*/ 2363713 w 3081187"/>
                <a:gd name="connsiteY57" fmla="*/ 1501722 h 1720978"/>
                <a:gd name="connsiteX58" fmla="*/ 2392612 w 3081187"/>
                <a:gd name="connsiteY58" fmla="*/ 1441862 h 1720978"/>
                <a:gd name="connsiteX59" fmla="*/ 2392612 w 3081187"/>
                <a:gd name="connsiteY59" fmla="*/ 1346913 h 1720978"/>
                <a:gd name="connsiteX60" fmla="*/ 2350500 w 3081187"/>
                <a:gd name="connsiteY60" fmla="*/ 1312160 h 1720978"/>
                <a:gd name="connsiteX61" fmla="*/ 2229778 w 3081187"/>
                <a:gd name="connsiteY61" fmla="*/ 1308132 h 1720978"/>
                <a:gd name="connsiteX62" fmla="*/ 2216245 w 3081187"/>
                <a:gd name="connsiteY62" fmla="*/ 1285427 h 1720978"/>
                <a:gd name="connsiteX63" fmla="*/ 2016612 w 3081187"/>
                <a:gd name="connsiteY63" fmla="*/ 1280292 h 1720978"/>
                <a:gd name="connsiteX64" fmla="*/ 1963949 w 3081187"/>
                <a:gd name="connsiteY64" fmla="*/ 1318132 h 1720978"/>
                <a:gd name="connsiteX65" fmla="*/ 1776712 w 3081187"/>
                <a:gd name="connsiteY65" fmla="*/ 1714117 h 1720978"/>
                <a:gd name="connsiteX66" fmla="*/ 1751270 w 3081187"/>
                <a:gd name="connsiteY66" fmla="*/ 1720978 h 1720978"/>
                <a:gd name="connsiteX67" fmla="*/ 1653083 w 3081187"/>
                <a:gd name="connsiteY67" fmla="*/ 1605451 h 1720978"/>
                <a:gd name="connsiteX68" fmla="*/ 1414782 w 3081187"/>
                <a:gd name="connsiteY68" fmla="*/ 1502524 h 1720978"/>
                <a:gd name="connsiteX69" fmla="*/ 1418440 w 3081187"/>
                <a:gd name="connsiteY69" fmla="*/ 1469563 h 1720978"/>
                <a:gd name="connsiteX70" fmla="*/ 1433526 w 3081187"/>
                <a:gd name="connsiteY70" fmla="*/ 1342152 h 1720978"/>
                <a:gd name="connsiteX71" fmla="*/ 1324186 w 3081187"/>
                <a:gd name="connsiteY71" fmla="*/ 1354393 h 1720978"/>
                <a:gd name="connsiteX72" fmla="*/ 1303400 w 3081187"/>
                <a:gd name="connsiteY72" fmla="*/ 1162431 h 1720978"/>
                <a:gd name="connsiteX73" fmla="*/ 870877 w 3081187"/>
                <a:gd name="connsiteY73" fmla="*/ 1167862 h 1720978"/>
                <a:gd name="connsiteX74" fmla="*/ 862080 w 3081187"/>
                <a:gd name="connsiteY74" fmla="*/ 1400642 h 1720978"/>
                <a:gd name="connsiteX75" fmla="*/ 604165 w 3081187"/>
                <a:gd name="connsiteY75" fmla="*/ 1387253 h 1720978"/>
                <a:gd name="connsiteX76" fmla="*/ 38356 w 3081187"/>
                <a:gd name="connsiteY76" fmla="*/ 1375410 h 1720978"/>
                <a:gd name="connsiteX77" fmla="*/ 0 w 3081187"/>
                <a:gd name="connsiteY77" fmla="*/ 726584 h 1720978"/>
                <a:gd name="connsiteX0" fmla="*/ 0 w 3081187"/>
                <a:gd name="connsiteY0" fmla="*/ 726584 h 1720978"/>
                <a:gd name="connsiteX1" fmla="*/ 4011 w 3081187"/>
                <a:gd name="connsiteY1" fmla="*/ 447336 h 1720978"/>
                <a:gd name="connsiteX2" fmla="*/ 107489 w 3081187"/>
                <a:gd name="connsiteY2" fmla="*/ 435594 h 1720978"/>
                <a:gd name="connsiteX3" fmla="*/ 100856 w 3081187"/>
                <a:gd name="connsiteY3" fmla="*/ 215406 h 1720978"/>
                <a:gd name="connsiteX4" fmla="*/ 539873 w 3081187"/>
                <a:gd name="connsiteY4" fmla="*/ 110801 h 1720978"/>
                <a:gd name="connsiteX5" fmla="*/ 772472 w 3081187"/>
                <a:gd name="connsiteY5" fmla="*/ 0 h 1720978"/>
                <a:gd name="connsiteX6" fmla="*/ 871030 w 3081187"/>
                <a:gd name="connsiteY6" fmla="*/ 229968 h 1720978"/>
                <a:gd name="connsiteX7" fmla="*/ 667798 w 3081187"/>
                <a:gd name="connsiteY7" fmla="*/ 279368 h 1720978"/>
                <a:gd name="connsiteX8" fmla="*/ 659000 w 3081187"/>
                <a:gd name="connsiteY8" fmla="*/ 335031 h 1720978"/>
                <a:gd name="connsiteX9" fmla="*/ 1178451 w 3081187"/>
                <a:gd name="connsiteY9" fmla="*/ 623897 h 1720978"/>
                <a:gd name="connsiteX10" fmla="*/ 1266468 w 3081187"/>
                <a:gd name="connsiteY10" fmla="*/ 628787 h 1720978"/>
                <a:gd name="connsiteX11" fmla="*/ 1339816 w 3081187"/>
                <a:gd name="connsiteY11" fmla="*/ 623897 h 1720978"/>
                <a:gd name="connsiteX12" fmla="*/ 1388714 w 3081187"/>
                <a:gd name="connsiteY12" fmla="*/ 599448 h 1720978"/>
                <a:gd name="connsiteX13" fmla="*/ 1481621 w 3081187"/>
                <a:gd name="connsiteY13" fmla="*/ 614117 h 1720978"/>
                <a:gd name="connsiteX14" fmla="*/ 1510960 w 3081187"/>
                <a:gd name="connsiteY14" fmla="*/ 726584 h 1720978"/>
                <a:gd name="connsiteX15" fmla="*/ 1677215 w 3081187"/>
                <a:gd name="connsiteY15" fmla="*/ 697245 h 1720978"/>
                <a:gd name="connsiteX16" fmla="*/ 1682104 w 3081187"/>
                <a:gd name="connsiteY16" fmla="*/ 741253 h 1720978"/>
                <a:gd name="connsiteX17" fmla="*/ 1672325 w 3081187"/>
                <a:gd name="connsiteY17" fmla="*/ 770592 h 1720978"/>
                <a:gd name="connsiteX18" fmla="*/ 1677215 w 3081187"/>
                <a:gd name="connsiteY18" fmla="*/ 809711 h 1720978"/>
                <a:gd name="connsiteX19" fmla="*/ 1760342 w 3081187"/>
                <a:gd name="connsiteY19" fmla="*/ 790152 h 1720978"/>
                <a:gd name="connsiteX20" fmla="*/ 1814130 w 3081187"/>
                <a:gd name="connsiteY20" fmla="*/ 917287 h 1720978"/>
                <a:gd name="connsiteX21" fmla="*/ 2141749 w 3081187"/>
                <a:gd name="connsiteY21" fmla="*/ 927067 h 1720978"/>
                <a:gd name="connsiteX22" fmla="*/ 2244436 w 3081187"/>
                <a:gd name="connsiteY22" fmla="*/ 985745 h 1720978"/>
                <a:gd name="connsiteX23" fmla="*/ 2254216 w 3081187"/>
                <a:gd name="connsiteY23" fmla="*/ 1054203 h 1720978"/>
                <a:gd name="connsiteX24" fmla="*/ 2312894 w 3081187"/>
                <a:gd name="connsiteY24" fmla="*/ 1054203 h 1720978"/>
                <a:gd name="connsiteX25" fmla="*/ 2317784 w 3081187"/>
                <a:gd name="connsiteY25" fmla="*/ 1083542 h 1720978"/>
                <a:gd name="connsiteX26" fmla="*/ 2317784 w 3081187"/>
                <a:gd name="connsiteY26" fmla="*/ 1083542 h 1720978"/>
                <a:gd name="connsiteX27" fmla="*/ 2352012 w 3081187"/>
                <a:gd name="connsiteY27" fmla="*/ 1122661 h 1720978"/>
                <a:gd name="connsiteX28" fmla="*/ 2425360 w 3081187"/>
                <a:gd name="connsiteY28" fmla="*/ 1132440 h 1720978"/>
                <a:gd name="connsiteX29" fmla="*/ 2435140 w 3081187"/>
                <a:gd name="connsiteY29" fmla="*/ 1205788 h 1720978"/>
                <a:gd name="connsiteX30" fmla="*/ 2469369 w 3081187"/>
                <a:gd name="connsiteY30" fmla="*/ 1205788 h 1720978"/>
                <a:gd name="connsiteX31" fmla="*/ 2498708 w 3081187"/>
                <a:gd name="connsiteY31" fmla="*/ 1181339 h 1720978"/>
                <a:gd name="connsiteX32" fmla="*/ 2493818 w 3081187"/>
                <a:gd name="connsiteY32" fmla="*/ 1078619 h 1720978"/>
                <a:gd name="connsiteX33" fmla="*/ 2641086 w 3081187"/>
                <a:gd name="connsiteY33" fmla="*/ 1055365 h 1720978"/>
                <a:gd name="connsiteX34" fmla="*/ 2738310 w 3081187"/>
                <a:gd name="connsiteY34" fmla="*/ 1147109 h 1720978"/>
                <a:gd name="connsiteX35" fmla="*/ 2796988 w 3081187"/>
                <a:gd name="connsiteY35" fmla="*/ 1112881 h 1720978"/>
                <a:gd name="connsiteX36" fmla="*/ 2953463 w 3081187"/>
                <a:gd name="connsiteY36" fmla="*/ 1166670 h 1720978"/>
                <a:gd name="connsiteX37" fmla="*/ 3063476 w 3081187"/>
                <a:gd name="connsiteY37" fmla="*/ 1070066 h 1720978"/>
                <a:gd name="connsiteX38" fmla="*/ 3081187 w 3081187"/>
                <a:gd name="connsiteY38" fmla="*/ 1133029 h 1720978"/>
                <a:gd name="connsiteX39" fmla="*/ 2974216 w 3081187"/>
                <a:gd name="connsiteY39" fmla="*/ 1301147 h 1720978"/>
                <a:gd name="connsiteX40" fmla="*/ 2976669 w 3081187"/>
                <a:gd name="connsiteY40" fmla="*/ 1348198 h 1720978"/>
                <a:gd name="connsiteX41" fmla="*/ 2963242 w 3081187"/>
                <a:gd name="connsiteY41" fmla="*/ 1386712 h 1720978"/>
                <a:gd name="connsiteX42" fmla="*/ 2947951 w 3081187"/>
                <a:gd name="connsiteY42" fmla="*/ 1405062 h 1720978"/>
                <a:gd name="connsiteX43" fmla="*/ 3026810 w 3081187"/>
                <a:gd name="connsiteY43" fmla="*/ 1416051 h 1720978"/>
                <a:gd name="connsiteX44" fmla="*/ 3026810 w 3081187"/>
                <a:gd name="connsiteY44" fmla="*/ 1416051 h 1720978"/>
                <a:gd name="connsiteX45" fmla="*/ 2953463 w 3081187"/>
                <a:gd name="connsiteY45" fmla="*/ 1479619 h 1720978"/>
                <a:gd name="connsiteX46" fmla="*/ 2885005 w 3081187"/>
                <a:gd name="connsiteY46" fmla="*/ 1538297 h 1720978"/>
                <a:gd name="connsiteX47" fmla="*/ 2904564 w 3081187"/>
                <a:gd name="connsiteY47" fmla="*/ 1572526 h 1720978"/>
                <a:gd name="connsiteX48" fmla="*/ 2787208 w 3081187"/>
                <a:gd name="connsiteY48" fmla="*/ 1469839 h 1720978"/>
                <a:gd name="connsiteX49" fmla="*/ 2762759 w 3081187"/>
                <a:gd name="connsiteY49" fmla="*/ 1508958 h 1720978"/>
                <a:gd name="connsiteX50" fmla="*/ 2738310 w 3081187"/>
                <a:gd name="connsiteY50" fmla="*/ 1548077 h 1720978"/>
                <a:gd name="connsiteX51" fmla="*/ 2708552 w 3081187"/>
                <a:gd name="connsiteY51" fmla="*/ 1549280 h 1720978"/>
                <a:gd name="connsiteX52" fmla="*/ 2674123 w 3081187"/>
                <a:gd name="connsiteY52" fmla="*/ 1526033 h 1720978"/>
                <a:gd name="connsiteX53" fmla="*/ 2610799 w 3081187"/>
                <a:gd name="connsiteY53" fmla="*/ 1505514 h 1720978"/>
                <a:gd name="connsiteX54" fmla="*/ 2492603 w 3081187"/>
                <a:gd name="connsiteY54" fmla="*/ 1535957 h 1720978"/>
                <a:gd name="connsiteX55" fmla="*/ 2396452 w 3081187"/>
                <a:gd name="connsiteY55" fmla="*/ 1552370 h 1720978"/>
                <a:gd name="connsiteX56" fmla="*/ 2312044 w 3081187"/>
                <a:gd name="connsiteY56" fmla="*/ 1560494 h 1720978"/>
                <a:gd name="connsiteX57" fmla="*/ 2363713 w 3081187"/>
                <a:gd name="connsiteY57" fmla="*/ 1501722 h 1720978"/>
                <a:gd name="connsiteX58" fmla="*/ 2392612 w 3081187"/>
                <a:gd name="connsiteY58" fmla="*/ 1441862 h 1720978"/>
                <a:gd name="connsiteX59" fmla="*/ 2392612 w 3081187"/>
                <a:gd name="connsiteY59" fmla="*/ 1346913 h 1720978"/>
                <a:gd name="connsiteX60" fmla="*/ 2350500 w 3081187"/>
                <a:gd name="connsiteY60" fmla="*/ 1312160 h 1720978"/>
                <a:gd name="connsiteX61" fmla="*/ 2229778 w 3081187"/>
                <a:gd name="connsiteY61" fmla="*/ 1308132 h 1720978"/>
                <a:gd name="connsiteX62" fmla="*/ 2216245 w 3081187"/>
                <a:gd name="connsiteY62" fmla="*/ 1285427 h 1720978"/>
                <a:gd name="connsiteX63" fmla="*/ 2016612 w 3081187"/>
                <a:gd name="connsiteY63" fmla="*/ 1280292 h 1720978"/>
                <a:gd name="connsiteX64" fmla="*/ 1963949 w 3081187"/>
                <a:gd name="connsiteY64" fmla="*/ 1318132 h 1720978"/>
                <a:gd name="connsiteX65" fmla="*/ 1776712 w 3081187"/>
                <a:gd name="connsiteY65" fmla="*/ 1714117 h 1720978"/>
                <a:gd name="connsiteX66" fmla="*/ 1751270 w 3081187"/>
                <a:gd name="connsiteY66" fmla="*/ 1720978 h 1720978"/>
                <a:gd name="connsiteX67" fmla="*/ 1653083 w 3081187"/>
                <a:gd name="connsiteY67" fmla="*/ 1605451 h 1720978"/>
                <a:gd name="connsiteX68" fmla="*/ 1414782 w 3081187"/>
                <a:gd name="connsiteY68" fmla="*/ 1502524 h 1720978"/>
                <a:gd name="connsiteX69" fmla="*/ 1418440 w 3081187"/>
                <a:gd name="connsiteY69" fmla="*/ 1469563 h 1720978"/>
                <a:gd name="connsiteX70" fmla="*/ 1433526 w 3081187"/>
                <a:gd name="connsiteY70" fmla="*/ 1342152 h 1720978"/>
                <a:gd name="connsiteX71" fmla="*/ 1324186 w 3081187"/>
                <a:gd name="connsiteY71" fmla="*/ 1354393 h 1720978"/>
                <a:gd name="connsiteX72" fmla="*/ 1303400 w 3081187"/>
                <a:gd name="connsiteY72" fmla="*/ 1162431 h 1720978"/>
                <a:gd name="connsiteX73" fmla="*/ 870877 w 3081187"/>
                <a:gd name="connsiteY73" fmla="*/ 1167862 h 1720978"/>
                <a:gd name="connsiteX74" fmla="*/ 862080 w 3081187"/>
                <a:gd name="connsiteY74" fmla="*/ 1400642 h 1720978"/>
                <a:gd name="connsiteX75" fmla="*/ 604165 w 3081187"/>
                <a:gd name="connsiteY75" fmla="*/ 1387253 h 1720978"/>
                <a:gd name="connsiteX76" fmla="*/ 38356 w 3081187"/>
                <a:gd name="connsiteY76" fmla="*/ 1375410 h 1720978"/>
                <a:gd name="connsiteX77" fmla="*/ 0 w 3081187"/>
                <a:gd name="connsiteY77" fmla="*/ 726584 h 1720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3081187" h="1720978">
                  <a:moveTo>
                    <a:pt x="0" y="726584"/>
                  </a:moveTo>
                  <a:lnTo>
                    <a:pt x="4011" y="447336"/>
                  </a:lnTo>
                  <a:lnTo>
                    <a:pt x="107489" y="435594"/>
                  </a:lnTo>
                  <a:lnTo>
                    <a:pt x="100856" y="215406"/>
                  </a:lnTo>
                  <a:lnTo>
                    <a:pt x="539873" y="110801"/>
                  </a:lnTo>
                  <a:lnTo>
                    <a:pt x="772472" y="0"/>
                  </a:lnTo>
                  <a:lnTo>
                    <a:pt x="871030" y="229968"/>
                  </a:lnTo>
                  <a:lnTo>
                    <a:pt x="667798" y="279368"/>
                  </a:lnTo>
                  <a:lnTo>
                    <a:pt x="659000" y="335031"/>
                  </a:lnTo>
                  <a:lnTo>
                    <a:pt x="1178451" y="623897"/>
                  </a:lnTo>
                  <a:lnTo>
                    <a:pt x="1266468" y="628787"/>
                  </a:lnTo>
                  <a:lnTo>
                    <a:pt x="1339816" y="623897"/>
                  </a:lnTo>
                  <a:lnTo>
                    <a:pt x="1388714" y="599448"/>
                  </a:lnTo>
                  <a:lnTo>
                    <a:pt x="1481621" y="614117"/>
                  </a:lnTo>
                  <a:lnTo>
                    <a:pt x="1510960" y="726584"/>
                  </a:lnTo>
                  <a:lnTo>
                    <a:pt x="1677215" y="697245"/>
                  </a:lnTo>
                  <a:lnTo>
                    <a:pt x="1682104" y="741253"/>
                  </a:lnTo>
                  <a:lnTo>
                    <a:pt x="1672325" y="770592"/>
                  </a:lnTo>
                  <a:lnTo>
                    <a:pt x="1677215" y="809711"/>
                  </a:lnTo>
                  <a:lnTo>
                    <a:pt x="1760342" y="790152"/>
                  </a:lnTo>
                  <a:lnTo>
                    <a:pt x="1814130" y="917287"/>
                  </a:lnTo>
                  <a:lnTo>
                    <a:pt x="2141749" y="927067"/>
                  </a:lnTo>
                  <a:lnTo>
                    <a:pt x="2244436" y="985745"/>
                  </a:lnTo>
                  <a:lnTo>
                    <a:pt x="2254216" y="1054203"/>
                  </a:lnTo>
                  <a:lnTo>
                    <a:pt x="2312894" y="1054203"/>
                  </a:lnTo>
                  <a:lnTo>
                    <a:pt x="2317784" y="1083542"/>
                  </a:lnTo>
                  <a:lnTo>
                    <a:pt x="2317784" y="1083542"/>
                  </a:lnTo>
                  <a:lnTo>
                    <a:pt x="2352012" y="1122661"/>
                  </a:lnTo>
                  <a:lnTo>
                    <a:pt x="2425360" y="1132440"/>
                  </a:lnTo>
                  <a:lnTo>
                    <a:pt x="2435140" y="1205788"/>
                  </a:lnTo>
                  <a:lnTo>
                    <a:pt x="2469369" y="1205788"/>
                  </a:lnTo>
                  <a:lnTo>
                    <a:pt x="2498708" y="1181339"/>
                  </a:lnTo>
                  <a:lnTo>
                    <a:pt x="2493818" y="1078619"/>
                  </a:lnTo>
                  <a:lnTo>
                    <a:pt x="2641086" y="1055365"/>
                  </a:lnTo>
                  <a:lnTo>
                    <a:pt x="2738310" y="1147109"/>
                  </a:lnTo>
                  <a:lnTo>
                    <a:pt x="2796988" y="1112881"/>
                  </a:lnTo>
                  <a:lnTo>
                    <a:pt x="2953463" y="1166670"/>
                  </a:lnTo>
                  <a:lnTo>
                    <a:pt x="3063476" y="1070066"/>
                  </a:lnTo>
                  <a:lnTo>
                    <a:pt x="3081187" y="1133029"/>
                  </a:lnTo>
                  <a:lnTo>
                    <a:pt x="2974216" y="1301147"/>
                  </a:lnTo>
                  <a:lnTo>
                    <a:pt x="2976669" y="1348198"/>
                  </a:lnTo>
                  <a:lnTo>
                    <a:pt x="2963242" y="1386712"/>
                  </a:lnTo>
                  <a:lnTo>
                    <a:pt x="2947951" y="1405062"/>
                  </a:lnTo>
                  <a:lnTo>
                    <a:pt x="3026810" y="1416051"/>
                  </a:lnTo>
                  <a:lnTo>
                    <a:pt x="3026810" y="1416051"/>
                  </a:lnTo>
                  <a:lnTo>
                    <a:pt x="2953463" y="1479619"/>
                  </a:lnTo>
                  <a:lnTo>
                    <a:pt x="2885005" y="1538297"/>
                  </a:lnTo>
                  <a:lnTo>
                    <a:pt x="2904564" y="1572526"/>
                  </a:lnTo>
                  <a:lnTo>
                    <a:pt x="2787208" y="1469839"/>
                  </a:lnTo>
                  <a:lnTo>
                    <a:pt x="2762759" y="1508958"/>
                  </a:lnTo>
                  <a:lnTo>
                    <a:pt x="2738310" y="1548077"/>
                  </a:lnTo>
                  <a:lnTo>
                    <a:pt x="2708552" y="1549280"/>
                  </a:lnTo>
                  <a:lnTo>
                    <a:pt x="2674123" y="1526033"/>
                  </a:lnTo>
                  <a:lnTo>
                    <a:pt x="2610799" y="1505514"/>
                  </a:lnTo>
                  <a:lnTo>
                    <a:pt x="2492603" y="1535957"/>
                  </a:lnTo>
                  <a:lnTo>
                    <a:pt x="2396452" y="1552370"/>
                  </a:lnTo>
                  <a:lnTo>
                    <a:pt x="2312044" y="1560494"/>
                  </a:lnTo>
                  <a:lnTo>
                    <a:pt x="2363713" y="1501722"/>
                  </a:lnTo>
                  <a:lnTo>
                    <a:pt x="2392612" y="1441862"/>
                  </a:lnTo>
                  <a:lnTo>
                    <a:pt x="2392612" y="1346913"/>
                  </a:lnTo>
                  <a:lnTo>
                    <a:pt x="2350500" y="1312160"/>
                  </a:lnTo>
                  <a:lnTo>
                    <a:pt x="2229778" y="1308132"/>
                  </a:lnTo>
                  <a:lnTo>
                    <a:pt x="2216245" y="1285427"/>
                  </a:lnTo>
                  <a:lnTo>
                    <a:pt x="2016612" y="1280292"/>
                  </a:lnTo>
                  <a:lnTo>
                    <a:pt x="1963949" y="1318132"/>
                  </a:lnTo>
                  <a:lnTo>
                    <a:pt x="1776712" y="1714117"/>
                  </a:lnTo>
                  <a:lnTo>
                    <a:pt x="1751270" y="1720978"/>
                  </a:lnTo>
                  <a:lnTo>
                    <a:pt x="1653083" y="1605451"/>
                  </a:lnTo>
                  <a:lnTo>
                    <a:pt x="1414782" y="1502524"/>
                  </a:lnTo>
                  <a:lnTo>
                    <a:pt x="1418440" y="1469563"/>
                  </a:lnTo>
                  <a:lnTo>
                    <a:pt x="1433526" y="1342152"/>
                  </a:lnTo>
                  <a:lnTo>
                    <a:pt x="1324186" y="1354393"/>
                  </a:lnTo>
                  <a:lnTo>
                    <a:pt x="1303400" y="1162431"/>
                  </a:lnTo>
                  <a:lnTo>
                    <a:pt x="870877" y="1167862"/>
                  </a:lnTo>
                  <a:lnTo>
                    <a:pt x="862080" y="1400642"/>
                  </a:lnTo>
                  <a:lnTo>
                    <a:pt x="604165" y="1387253"/>
                  </a:lnTo>
                  <a:lnTo>
                    <a:pt x="38356" y="1375410"/>
                  </a:lnTo>
                  <a:lnTo>
                    <a:pt x="0" y="726584"/>
                  </a:lnTo>
                  <a:close/>
                </a:path>
              </a:pathLst>
            </a:custGeom>
            <a:solidFill>
              <a:srgbClr val="00B050">
                <a:alpha val="26000"/>
              </a:srgbClr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endParaRPr lang="es-MX" sz="2000" b="1">
                <a:solidFill>
                  <a:srgbClr val="000000"/>
                </a:solidFill>
                <a:latin typeface="Myriad Pro" pitchFamily="34" charset="0"/>
                <a:cs typeface="Arial" charset="0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4205867" y="3322725"/>
              <a:ext cx="162083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ES_tradnl" sz="1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yriad Pro" pitchFamily="34" charset="0"/>
                  <a:cs typeface="Arial" charset="0"/>
                </a:rPr>
                <a:t>Zona Centro</a:t>
              </a: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3578549" y="2292452"/>
              <a:ext cx="16208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>
              <a:defPPr>
                <a:defRPr lang="es-MX"/>
              </a:defPPr>
              <a:lvl1pPr algn="ctr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yriad Pro" pitchFamily="34" charset="0"/>
                  <a:cs typeface="Arial" charset="0"/>
                </a:defRPr>
              </a:lvl1pPr>
            </a:lstStyle>
            <a:p>
              <a:r>
                <a:rPr lang="es-ES_tradnl" dirty="0"/>
                <a:t>Zona Norte Baja</a:t>
              </a:r>
            </a:p>
          </p:txBody>
        </p:sp>
      </p:grpSp>
      <p:sp>
        <p:nvSpPr>
          <p:cNvPr id="180" name="Rectángulo 179"/>
          <p:cNvSpPr/>
          <p:nvPr/>
        </p:nvSpPr>
        <p:spPr>
          <a:xfrm>
            <a:off x="1322020" y="5178473"/>
            <a:ext cx="1850215" cy="172299"/>
          </a:xfrm>
          <a:prstGeom prst="rect">
            <a:avLst/>
          </a:prstGeom>
          <a:solidFill>
            <a:schemeClr val="accent2">
              <a:lumMod val="20000"/>
              <a:lumOff val="80000"/>
              <a:alpha val="51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 sz="2400">
              <a:solidFill>
                <a:srgbClr val="4D4D4D"/>
              </a:solidFill>
            </a:endParaRPr>
          </a:p>
        </p:txBody>
      </p:sp>
      <p:sp>
        <p:nvSpPr>
          <p:cNvPr id="182" name="Rectángulo 181"/>
          <p:cNvSpPr/>
          <p:nvPr/>
        </p:nvSpPr>
        <p:spPr>
          <a:xfrm>
            <a:off x="1322020" y="5434256"/>
            <a:ext cx="1850215" cy="172299"/>
          </a:xfrm>
          <a:prstGeom prst="rect">
            <a:avLst/>
          </a:prstGeom>
          <a:solidFill>
            <a:schemeClr val="accent2">
              <a:lumMod val="20000"/>
              <a:lumOff val="80000"/>
              <a:alpha val="51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 sz="2400">
              <a:solidFill>
                <a:srgbClr val="4D4D4D"/>
              </a:solidFill>
            </a:endParaRPr>
          </a:p>
        </p:txBody>
      </p:sp>
      <p:sp>
        <p:nvSpPr>
          <p:cNvPr id="146" name="Rectángulo 145"/>
          <p:cNvSpPr/>
          <p:nvPr/>
        </p:nvSpPr>
        <p:spPr>
          <a:xfrm>
            <a:off x="35496" y="55406"/>
            <a:ext cx="2894171" cy="55003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white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1964" y="116632"/>
            <a:ext cx="28538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600" b="1" dirty="0">
                <a:cs typeface="Calibri" pitchFamily="34" charset="0"/>
              </a:rPr>
              <a:t>Fuentes de Abastecimiento</a:t>
            </a:r>
          </a:p>
        </p:txBody>
      </p:sp>
      <p:sp>
        <p:nvSpPr>
          <p:cNvPr id="5" name="Forma libre 4"/>
          <p:cNvSpPr/>
          <p:nvPr/>
        </p:nvSpPr>
        <p:spPr>
          <a:xfrm>
            <a:off x="2171783" y="8136"/>
            <a:ext cx="4546600" cy="2844800"/>
          </a:xfrm>
          <a:custGeom>
            <a:avLst/>
            <a:gdLst>
              <a:gd name="connsiteX0" fmla="*/ 304800 w 4546600"/>
              <a:gd name="connsiteY0" fmla="*/ 2400300 h 2844800"/>
              <a:gd name="connsiteX1" fmla="*/ 0 w 4546600"/>
              <a:gd name="connsiteY1" fmla="*/ 2317750 h 2844800"/>
              <a:gd name="connsiteX2" fmla="*/ 25400 w 4546600"/>
              <a:gd name="connsiteY2" fmla="*/ 2209800 h 2844800"/>
              <a:gd name="connsiteX3" fmla="*/ 88900 w 4546600"/>
              <a:gd name="connsiteY3" fmla="*/ 2114550 h 2844800"/>
              <a:gd name="connsiteX4" fmla="*/ 158750 w 4546600"/>
              <a:gd name="connsiteY4" fmla="*/ 1987550 h 2844800"/>
              <a:gd name="connsiteX5" fmla="*/ 584200 w 4546600"/>
              <a:gd name="connsiteY5" fmla="*/ 2032000 h 2844800"/>
              <a:gd name="connsiteX6" fmla="*/ 641350 w 4546600"/>
              <a:gd name="connsiteY6" fmla="*/ 1974850 h 2844800"/>
              <a:gd name="connsiteX7" fmla="*/ 723900 w 4546600"/>
              <a:gd name="connsiteY7" fmla="*/ 1981200 h 2844800"/>
              <a:gd name="connsiteX8" fmla="*/ 762000 w 4546600"/>
              <a:gd name="connsiteY8" fmla="*/ 2051050 h 2844800"/>
              <a:gd name="connsiteX9" fmla="*/ 908050 w 4546600"/>
              <a:gd name="connsiteY9" fmla="*/ 1962150 h 2844800"/>
              <a:gd name="connsiteX10" fmla="*/ 958850 w 4546600"/>
              <a:gd name="connsiteY10" fmla="*/ 1962150 h 2844800"/>
              <a:gd name="connsiteX11" fmla="*/ 914400 w 4546600"/>
              <a:gd name="connsiteY11" fmla="*/ 1847850 h 2844800"/>
              <a:gd name="connsiteX12" fmla="*/ 844550 w 4546600"/>
              <a:gd name="connsiteY12" fmla="*/ 1657350 h 2844800"/>
              <a:gd name="connsiteX13" fmla="*/ 857250 w 4546600"/>
              <a:gd name="connsiteY13" fmla="*/ 1562100 h 2844800"/>
              <a:gd name="connsiteX14" fmla="*/ 774700 w 4546600"/>
              <a:gd name="connsiteY14" fmla="*/ 1250950 h 2844800"/>
              <a:gd name="connsiteX15" fmla="*/ 774700 w 4546600"/>
              <a:gd name="connsiteY15" fmla="*/ 1079500 h 2844800"/>
              <a:gd name="connsiteX16" fmla="*/ 958850 w 4546600"/>
              <a:gd name="connsiteY16" fmla="*/ 1022350 h 2844800"/>
              <a:gd name="connsiteX17" fmla="*/ 1123950 w 4546600"/>
              <a:gd name="connsiteY17" fmla="*/ 857250 h 2844800"/>
              <a:gd name="connsiteX18" fmla="*/ 1149350 w 4546600"/>
              <a:gd name="connsiteY18" fmla="*/ 330200 h 2844800"/>
              <a:gd name="connsiteX19" fmla="*/ 1511300 w 4546600"/>
              <a:gd name="connsiteY19" fmla="*/ 292100 h 2844800"/>
              <a:gd name="connsiteX20" fmla="*/ 1511300 w 4546600"/>
              <a:gd name="connsiteY20" fmla="*/ 31750 h 2844800"/>
              <a:gd name="connsiteX21" fmla="*/ 1790700 w 4546600"/>
              <a:gd name="connsiteY21" fmla="*/ 0 h 2844800"/>
              <a:gd name="connsiteX22" fmla="*/ 1841500 w 4546600"/>
              <a:gd name="connsiteY22" fmla="*/ 215900 h 2844800"/>
              <a:gd name="connsiteX23" fmla="*/ 2133600 w 4546600"/>
              <a:gd name="connsiteY23" fmla="*/ 203200 h 2844800"/>
              <a:gd name="connsiteX24" fmla="*/ 2209800 w 4546600"/>
              <a:gd name="connsiteY24" fmla="*/ 603250 h 2844800"/>
              <a:gd name="connsiteX25" fmla="*/ 2381250 w 4546600"/>
              <a:gd name="connsiteY25" fmla="*/ 565150 h 2844800"/>
              <a:gd name="connsiteX26" fmla="*/ 2387600 w 4546600"/>
              <a:gd name="connsiteY26" fmla="*/ 895350 h 2844800"/>
              <a:gd name="connsiteX27" fmla="*/ 2482850 w 4546600"/>
              <a:gd name="connsiteY27" fmla="*/ 901700 h 2844800"/>
              <a:gd name="connsiteX28" fmla="*/ 2730500 w 4546600"/>
              <a:gd name="connsiteY28" fmla="*/ 1200150 h 2844800"/>
              <a:gd name="connsiteX29" fmla="*/ 3028950 w 4546600"/>
              <a:gd name="connsiteY29" fmla="*/ 1016000 h 2844800"/>
              <a:gd name="connsiteX30" fmla="*/ 3092450 w 4546600"/>
              <a:gd name="connsiteY30" fmla="*/ 1016000 h 2844800"/>
              <a:gd name="connsiteX31" fmla="*/ 3143250 w 4546600"/>
              <a:gd name="connsiteY31" fmla="*/ 1073150 h 2844800"/>
              <a:gd name="connsiteX32" fmla="*/ 3143250 w 4546600"/>
              <a:gd name="connsiteY32" fmla="*/ 1257300 h 2844800"/>
              <a:gd name="connsiteX33" fmla="*/ 3117850 w 4546600"/>
              <a:gd name="connsiteY33" fmla="*/ 1377950 h 2844800"/>
              <a:gd name="connsiteX34" fmla="*/ 3270250 w 4546600"/>
              <a:gd name="connsiteY34" fmla="*/ 1435100 h 2844800"/>
              <a:gd name="connsiteX35" fmla="*/ 3282950 w 4546600"/>
              <a:gd name="connsiteY35" fmla="*/ 1555750 h 2844800"/>
              <a:gd name="connsiteX36" fmla="*/ 3473450 w 4546600"/>
              <a:gd name="connsiteY36" fmla="*/ 1657350 h 2844800"/>
              <a:gd name="connsiteX37" fmla="*/ 3606800 w 4546600"/>
              <a:gd name="connsiteY37" fmla="*/ 1835150 h 2844800"/>
              <a:gd name="connsiteX38" fmla="*/ 3619500 w 4546600"/>
              <a:gd name="connsiteY38" fmla="*/ 1873250 h 2844800"/>
              <a:gd name="connsiteX39" fmla="*/ 4095750 w 4546600"/>
              <a:gd name="connsiteY39" fmla="*/ 1885950 h 2844800"/>
              <a:gd name="connsiteX40" fmla="*/ 4095750 w 4546600"/>
              <a:gd name="connsiteY40" fmla="*/ 1987550 h 2844800"/>
              <a:gd name="connsiteX41" fmla="*/ 4254500 w 4546600"/>
              <a:gd name="connsiteY41" fmla="*/ 1981200 h 2844800"/>
              <a:gd name="connsiteX42" fmla="*/ 4254500 w 4546600"/>
              <a:gd name="connsiteY42" fmla="*/ 2432050 h 2844800"/>
              <a:gd name="connsiteX43" fmla="*/ 4451350 w 4546600"/>
              <a:gd name="connsiteY43" fmla="*/ 2520950 h 2844800"/>
              <a:gd name="connsiteX44" fmla="*/ 4546600 w 4546600"/>
              <a:gd name="connsiteY44" fmla="*/ 2635250 h 2844800"/>
              <a:gd name="connsiteX45" fmla="*/ 4533900 w 4546600"/>
              <a:gd name="connsiteY45" fmla="*/ 2667000 h 2844800"/>
              <a:gd name="connsiteX46" fmla="*/ 4406900 w 4546600"/>
              <a:gd name="connsiteY46" fmla="*/ 2590800 h 2844800"/>
              <a:gd name="connsiteX47" fmla="*/ 4298950 w 4546600"/>
              <a:gd name="connsiteY47" fmla="*/ 2717800 h 2844800"/>
              <a:gd name="connsiteX48" fmla="*/ 4260850 w 4546600"/>
              <a:gd name="connsiteY48" fmla="*/ 2705100 h 2844800"/>
              <a:gd name="connsiteX49" fmla="*/ 4133850 w 4546600"/>
              <a:gd name="connsiteY49" fmla="*/ 2794000 h 2844800"/>
              <a:gd name="connsiteX50" fmla="*/ 4013200 w 4546600"/>
              <a:gd name="connsiteY50" fmla="*/ 2724150 h 2844800"/>
              <a:gd name="connsiteX51" fmla="*/ 3911600 w 4546600"/>
              <a:gd name="connsiteY51" fmla="*/ 2736850 h 2844800"/>
              <a:gd name="connsiteX52" fmla="*/ 3816350 w 4546600"/>
              <a:gd name="connsiteY52" fmla="*/ 2692400 h 2844800"/>
              <a:gd name="connsiteX53" fmla="*/ 3721100 w 4546600"/>
              <a:gd name="connsiteY53" fmla="*/ 2692400 h 2844800"/>
              <a:gd name="connsiteX54" fmla="*/ 3721100 w 4546600"/>
              <a:gd name="connsiteY54" fmla="*/ 2692400 h 2844800"/>
              <a:gd name="connsiteX55" fmla="*/ 3695700 w 4546600"/>
              <a:gd name="connsiteY55" fmla="*/ 2724150 h 2844800"/>
              <a:gd name="connsiteX56" fmla="*/ 3670300 w 4546600"/>
              <a:gd name="connsiteY56" fmla="*/ 2844800 h 2844800"/>
              <a:gd name="connsiteX57" fmla="*/ 3619500 w 4546600"/>
              <a:gd name="connsiteY57" fmla="*/ 2832100 h 2844800"/>
              <a:gd name="connsiteX58" fmla="*/ 3606800 w 4546600"/>
              <a:gd name="connsiteY58" fmla="*/ 2749550 h 2844800"/>
              <a:gd name="connsiteX59" fmla="*/ 3536950 w 4546600"/>
              <a:gd name="connsiteY59" fmla="*/ 2743200 h 2844800"/>
              <a:gd name="connsiteX60" fmla="*/ 3498850 w 4546600"/>
              <a:gd name="connsiteY60" fmla="*/ 2692400 h 2844800"/>
              <a:gd name="connsiteX61" fmla="*/ 3435350 w 4546600"/>
              <a:gd name="connsiteY61" fmla="*/ 2692400 h 2844800"/>
              <a:gd name="connsiteX62" fmla="*/ 3435350 w 4546600"/>
              <a:gd name="connsiteY62" fmla="*/ 2622550 h 2844800"/>
              <a:gd name="connsiteX63" fmla="*/ 3352800 w 4546600"/>
              <a:gd name="connsiteY63" fmla="*/ 2590800 h 2844800"/>
              <a:gd name="connsiteX64" fmla="*/ 3359150 w 4546600"/>
              <a:gd name="connsiteY64" fmla="*/ 2565400 h 2844800"/>
              <a:gd name="connsiteX65" fmla="*/ 3003550 w 4546600"/>
              <a:gd name="connsiteY65" fmla="*/ 2565400 h 2844800"/>
              <a:gd name="connsiteX66" fmla="*/ 2952750 w 4546600"/>
              <a:gd name="connsiteY66" fmla="*/ 2425700 h 2844800"/>
              <a:gd name="connsiteX67" fmla="*/ 2857500 w 4546600"/>
              <a:gd name="connsiteY67" fmla="*/ 2425700 h 2844800"/>
              <a:gd name="connsiteX68" fmla="*/ 2844800 w 4546600"/>
              <a:gd name="connsiteY68" fmla="*/ 2343150 h 2844800"/>
              <a:gd name="connsiteX69" fmla="*/ 2679700 w 4546600"/>
              <a:gd name="connsiteY69" fmla="*/ 2349500 h 2844800"/>
              <a:gd name="connsiteX70" fmla="*/ 2679700 w 4546600"/>
              <a:gd name="connsiteY70" fmla="*/ 2254250 h 2844800"/>
              <a:gd name="connsiteX71" fmla="*/ 2609850 w 4546600"/>
              <a:gd name="connsiteY71" fmla="*/ 2247900 h 2844800"/>
              <a:gd name="connsiteX72" fmla="*/ 2609850 w 4546600"/>
              <a:gd name="connsiteY72" fmla="*/ 2247900 h 2844800"/>
              <a:gd name="connsiteX73" fmla="*/ 2336800 w 4546600"/>
              <a:gd name="connsiteY73" fmla="*/ 2254250 h 2844800"/>
              <a:gd name="connsiteX74" fmla="*/ 1828800 w 4546600"/>
              <a:gd name="connsiteY74" fmla="*/ 1955800 h 2844800"/>
              <a:gd name="connsiteX75" fmla="*/ 1860550 w 4546600"/>
              <a:gd name="connsiteY75" fmla="*/ 1898650 h 2844800"/>
              <a:gd name="connsiteX76" fmla="*/ 2032000 w 4546600"/>
              <a:gd name="connsiteY76" fmla="*/ 1873250 h 2844800"/>
              <a:gd name="connsiteX77" fmla="*/ 1974850 w 4546600"/>
              <a:gd name="connsiteY77" fmla="*/ 1631950 h 2844800"/>
              <a:gd name="connsiteX78" fmla="*/ 1727200 w 4546600"/>
              <a:gd name="connsiteY78" fmla="*/ 1733550 h 2844800"/>
              <a:gd name="connsiteX79" fmla="*/ 1257300 w 4546600"/>
              <a:gd name="connsiteY79" fmla="*/ 1854200 h 2844800"/>
              <a:gd name="connsiteX80" fmla="*/ 1282700 w 4546600"/>
              <a:gd name="connsiteY80" fmla="*/ 2063750 h 2844800"/>
              <a:gd name="connsiteX81" fmla="*/ 1212850 w 4546600"/>
              <a:gd name="connsiteY81" fmla="*/ 2076450 h 2844800"/>
              <a:gd name="connsiteX82" fmla="*/ 1168400 w 4546600"/>
              <a:gd name="connsiteY82" fmla="*/ 2266950 h 2844800"/>
              <a:gd name="connsiteX83" fmla="*/ 304800 w 4546600"/>
              <a:gd name="connsiteY83" fmla="*/ 2400300 h 284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4546600" h="2844800">
                <a:moveTo>
                  <a:pt x="304800" y="2400300"/>
                </a:moveTo>
                <a:lnTo>
                  <a:pt x="0" y="2317750"/>
                </a:lnTo>
                <a:lnTo>
                  <a:pt x="25400" y="2209800"/>
                </a:lnTo>
                <a:lnTo>
                  <a:pt x="88900" y="2114550"/>
                </a:lnTo>
                <a:lnTo>
                  <a:pt x="158750" y="1987550"/>
                </a:lnTo>
                <a:lnTo>
                  <a:pt x="584200" y="2032000"/>
                </a:lnTo>
                <a:lnTo>
                  <a:pt x="641350" y="1974850"/>
                </a:lnTo>
                <a:lnTo>
                  <a:pt x="723900" y="1981200"/>
                </a:lnTo>
                <a:lnTo>
                  <a:pt x="762000" y="2051050"/>
                </a:lnTo>
                <a:lnTo>
                  <a:pt x="908050" y="1962150"/>
                </a:lnTo>
                <a:lnTo>
                  <a:pt x="958850" y="1962150"/>
                </a:lnTo>
                <a:lnTo>
                  <a:pt x="914400" y="1847850"/>
                </a:lnTo>
                <a:lnTo>
                  <a:pt x="844550" y="1657350"/>
                </a:lnTo>
                <a:lnTo>
                  <a:pt x="857250" y="1562100"/>
                </a:lnTo>
                <a:lnTo>
                  <a:pt x="774700" y="1250950"/>
                </a:lnTo>
                <a:lnTo>
                  <a:pt x="774700" y="1079500"/>
                </a:lnTo>
                <a:lnTo>
                  <a:pt x="958850" y="1022350"/>
                </a:lnTo>
                <a:lnTo>
                  <a:pt x="1123950" y="857250"/>
                </a:lnTo>
                <a:lnTo>
                  <a:pt x="1149350" y="330200"/>
                </a:lnTo>
                <a:lnTo>
                  <a:pt x="1511300" y="292100"/>
                </a:lnTo>
                <a:lnTo>
                  <a:pt x="1511300" y="31750"/>
                </a:lnTo>
                <a:lnTo>
                  <a:pt x="1790700" y="0"/>
                </a:lnTo>
                <a:lnTo>
                  <a:pt x="1841500" y="215900"/>
                </a:lnTo>
                <a:lnTo>
                  <a:pt x="2133600" y="203200"/>
                </a:lnTo>
                <a:lnTo>
                  <a:pt x="2209800" y="603250"/>
                </a:lnTo>
                <a:lnTo>
                  <a:pt x="2381250" y="565150"/>
                </a:lnTo>
                <a:lnTo>
                  <a:pt x="2387600" y="895350"/>
                </a:lnTo>
                <a:lnTo>
                  <a:pt x="2482850" y="901700"/>
                </a:lnTo>
                <a:lnTo>
                  <a:pt x="2730500" y="1200150"/>
                </a:lnTo>
                <a:lnTo>
                  <a:pt x="3028950" y="1016000"/>
                </a:lnTo>
                <a:lnTo>
                  <a:pt x="3092450" y="1016000"/>
                </a:lnTo>
                <a:lnTo>
                  <a:pt x="3143250" y="1073150"/>
                </a:lnTo>
                <a:lnTo>
                  <a:pt x="3143250" y="1257300"/>
                </a:lnTo>
                <a:lnTo>
                  <a:pt x="3117850" y="1377950"/>
                </a:lnTo>
                <a:lnTo>
                  <a:pt x="3270250" y="1435100"/>
                </a:lnTo>
                <a:lnTo>
                  <a:pt x="3282950" y="1555750"/>
                </a:lnTo>
                <a:lnTo>
                  <a:pt x="3473450" y="1657350"/>
                </a:lnTo>
                <a:lnTo>
                  <a:pt x="3606800" y="1835150"/>
                </a:lnTo>
                <a:lnTo>
                  <a:pt x="3619500" y="1873250"/>
                </a:lnTo>
                <a:lnTo>
                  <a:pt x="4095750" y="1885950"/>
                </a:lnTo>
                <a:lnTo>
                  <a:pt x="4095750" y="1987550"/>
                </a:lnTo>
                <a:lnTo>
                  <a:pt x="4254500" y="1981200"/>
                </a:lnTo>
                <a:lnTo>
                  <a:pt x="4254500" y="2432050"/>
                </a:lnTo>
                <a:lnTo>
                  <a:pt x="4451350" y="2520950"/>
                </a:lnTo>
                <a:lnTo>
                  <a:pt x="4546600" y="2635250"/>
                </a:lnTo>
                <a:lnTo>
                  <a:pt x="4533900" y="2667000"/>
                </a:lnTo>
                <a:lnTo>
                  <a:pt x="4406900" y="2590800"/>
                </a:lnTo>
                <a:lnTo>
                  <a:pt x="4298950" y="2717800"/>
                </a:lnTo>
                <a:lnTo>
                  <a:pt x="4260850" y="2705100"/>
                </a:lnTo>
                <a:lnTo>
                  <a:pt x="4133850" y="2794000"/>
                </a:lnTo>
                <a:lnTo>
                  <a:pt x="4013200" y="2724150"/>
                </a:lnTo>
                <a:lnTo>
                  <a:pt x="3911600" y="2736850"/>
                </a:lnTo>
                <a:lnTo>
                  <a:pt x="3816350" y="2692400"/>
                </a:lnTo>
                <a:lnTo>
                  <a:pt x="3721100" y="2692400"/>
                </a:lnTo>
                <a:lnTo>
                  <a:pt x="3721100" y="2692400"/>
                </a:lnTo>
                <a:lnTo>
                  <a:pt x="3695700" y="2724150"/>
                </a:lnTo>
                <a:lnTo>
                  <a:pt x="3670300" y="2844800"/>
                </a:lnTo>
                <a:lnTo>
                  <a:pt x="3619500" y="2832100"/>
                </a:lnTo>
                <a:lnTo>
                  <a:pt x="3606800" y="2749550"/>
                </a:lnTo>
                <a:lnTo>
                  <a:pt x="3536950" y="2743200"/>
                </a:lnTo>
                <a:lnTo>
                  <a:pt x="3498850" y="2692400"/>
                </a:lnTo>
                <a:lnTo>
                  <a:pt x="3435350" y="2692400"/>
                </a:lnTo>
                <a:lnTo>
                  <a:pt x="3435350" y="2622550"/>
                </a:lnTo>
                <a:lnTo>
                  <a:pt x="3352800" y="2590800"/>
                </a:lnTo>
                <a:lnTo>
                  <a:pt x="3359150" y="2565400"/>
                </a:lnTo>
                <a:lnTo>
                  <a:pt x="3003550" y="2565400"/>
                </a:lnTo>
                <a:lnTo>
                  <a:pt x="2952750" y="2425700"/>
                </a:lnTo>
                <a:lnTo>
                  <a:pt x="2857500" y="2425700"/>
                </a:lnTo>
                <a:lnTo>
                  <a:pt x="2844800" y="2343150"/>
                </a:lnTo>
                <a:lnTo>
                  <a:pt x="2679700" y="2349500"/>
                </a:lnTo>
                <a:lnTo>
                  <a:pt x="2679700" y="2254250"/>
                </a:lnTo>
                <a:lnTo>
                  <a:pt x="2609850" y="2247900"/>
                </a:lnTo>
                <a:lnTo>
                  <a:pt x="2609850" y="2247900"/>
                </a:lnTo>
                <a:lnTo>
                  <a:pt x="2336800" y="2254250"/>
                </a:lnTo>
                <a:lnTo>
                  <a:pt x="1828800" y="1955800"/>
                </a:lnTo>
                <a:lnTo>
                  <a:pt x="1860550" y="1898650"/>
                </a:lnTo>
                <a:lnTo>
                  <a:pt x="2032000" y="1873250"/>
                </a:lnTo>
                <a:lnTo>
                  <a:pt x="1974850" y="1631950"/>
                </a:lnTo>
                <a:lnTo>
                  <a:pt x="1727200" y="1733550"/>
                </a:lnTo>
                <a:lnTo>
                  <a:pt x="1257300" y="1854200"/>
                </a:lnTo>
                <a:lnTo>
                  <a:pt x="1282700" y="2063750"/>
                </a:lnTo>
                <a:lnTo>
                  <a:pt x="1212850" y="2076450"/>
                </a:lnTo>
                <a:lnTo>
                  <a:pt x="1168400" y="2266950"/>
                </a:lnTo>
                <a:lnTo>
                  <a:pt x="304800" y="2400300"/>
                </a:lnTo>
                <a:close/>
              </a:path>
            </a:pathLst>
          </a:custGeom>
          <a:solidFill>
            <a:schemeClr val="accent6">
              <a:lumMod val="75000"/>
              <a:alpha val="49000"/>
            </a:schemeClr>
          </a:solidFill>
          <a:ln w="127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s-MX" sz="2000" b="1">
              <a:solidFill>
                <a:srgbClr val="000000"/>
              </a:solidFill>
              <a:latin typeface="Myriad Pro" pitchFamily="34" charset="0"/>
              <a:cs typeface="Arial" charset="0"/>
            </a:endParaRPr>
          </a:p>
        </p:txBody>
      </p:sp>
      <p:sp>
        <p:nvSpPr>
          <p:cNvPr id="39" name="Text Box 79"/>
          <p:cNvSpPr txBox="1">
            <a:spLocks noChangeArrowheads="1"/>
          </p:cNvSpPr>
          <p:nvPr/>
        </p:nvSpPr>
        <p:spPr bwMode="auto">
          <a:xfrm>
            <a:off x="3260373" y="780644"/>
            <a:ext cx="1333500" cy="38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cs typeface="Arial" charset="0"/>
              </a:rPr>
              <a:t>Zona Norte Alta</a:t>
            </a:r>
          </a:p>
        </p:txBody>
      </p:sp>
      <p:grpSp>
        <p:nvGrpSpPr>
          <p:cNvPr id="76" name="Grupo 75"/>
          <p:cNvGrpSpPr/>
          <p:nvPr/>
        </p:nvGrpSpPr>
        <p:grpSpPr>
          <a:xfrm>
            <a:off x="-121361" y="1796393"/>
            <a:ext cx="2656445" cy="2185542"/>
            <a:chOff x="84745" y="1852241"/>
            <a:chExt cx="2656445" cy="2185542"/>
          </a:xfrm>
        </p:grpSpPr>
        <p:sp>
          <p:nvSpPr>
            <p:cNvPr id="91" name="Freeform 272"/>
            <p:cNvSpPr>
              <a:spLocks/>
            </p:cNvSpPr>
            <p:nvPr/>
          </p:nvSpPr>
          <p:spPr bwMode="auto">
            <a:xfrm rot="1405731">
              <a:off x="1447359" y="1852241"/>
              <a:ext cx="1293831" cy="853257"/>
            </a:xfrm>
            <a:custGeom>
              <a:avLst/>
              <a:gdLst>
                <a:gd name="T0" fmla="*/ 0 w 1021"/>
                <a:gd name="T1" fmla="*/ 0 h 675"/>
                <a:gd name="T2" fmla="*/ 72 w 1021"/>
                <a:gd name="T3" fmla="*/ 28 h 675"/>
                <a:gd name="T4" fmla="*/ 96 w 1021"/>
                <a:gd name="T5" fmla="*/ 2 h 675"/>
                <a:gd name="T6" fmla="*/ 242 w 1021"/>
                <a:gd name="T7" fmla="*/ 230 h 675"/>
                <a:gd name="T8" fmla="*/ 334 w 1021"/>
                <a:gd name="T9" fmla="*/ 344 h 675"/>
                <a:gd name="T10" fmla="*/ 522 w 1021"/>
                <a:gd name="T11" fmla="*/ 496 h 675"/>
                <a:gd name="T12" fmla="*/ 555 w 1021"/>
                <a:gd name="T13" fmla="*/ 435 h 675"/>
                <a:gd name="T14" fmla="*/ 623 w 1021"/>
                <a:gd name="T15" fmla="*/ 579 h 675"/>
                <a:gd name="T16" fmla="*/ 487 w 1021"/>
                <a:gd name="T17" fmla="*/ 578 h 675"/>
                <a:gd name="T18" fmla="*/ 499 w 1021"/>
                <a:gd name="T19" fmla="*/ 532 h 675"/>
                <a:gd name="T20" fmla="*/ 267 w 1021"/>
                <a:gd name="T21" fmla="*/ 369 h 675"/>
                <a:gd name="T22" fmla="*/ 0 w 1021"/>
                <a:gd name="T23" fmla="*/ 0 h 6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21"/>
                <a:gd name="T37" fmla="*/ 0 h 675"/>
                <a:gd name="T38" fmla="*/ 623 w 1021"/>
                <a:gd name="T39" fmla="*/ 579 h 67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21" h="675">
                  <a:moveTo>
                    <a:pt x="65" y="675"/>
                  </a:moveTo>
                  <a:lnTo>
                    <a:pt x="48" y="601"/>
                  </a:lnTo>
                  <a:lnTo>
                    <a:pt x="0" y="601"/>
                  </a:lnTo>
                  <a:cubicBezTo>
                    <a:pt x="58" y="545"/>
                    <a:pt x="261" y="358"/>
                    <a:pt x="398" y="266"/>
                  </a:cubicBezTo>
                  <a:cubicBezTo>
                    <a:pt x="535" y="174"/>
                    <a:pt x="751" y="95"/>
                    <a:pt x="825" y="51"/>
                  </a:cubicBezTo>
                  <a:cubicBezTo>
                    <a:pt x="899" y="7"/>
                    <a:pt x="807" y="5"/>
                    <a:pt x="840" y="0"/>
                  </a:cubicBezTo>
                  <a:lnTo>
                    <a:pt x="1021" y="18"/>
                  </a:lnTo>
                  <a:lnTo>
                    <a:pt x="904" y="123"/>
                  </a:lnTo>
                  <a:cubicBezTo>
                    <a:pt x="878" y="131"/>
                    <a:pt x="933" y="45"/>
                    <a:pt x="867" y="69"/>
                  </a:cubicBezTo>
                  <a:cubicBezTo>
                    <a:pt x="801" y="93"/>
                    <a:pt x="640" y="168"/>
                    <a:pt x="506" y="269"/>
                  </a:cubicBezTo>
                  <a:cubicBezTo>
                    <a:pt x="372" y="370"/>
                    <a:pt x="157" y="590"/>
                    <a:pt x="65" y="675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7618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6" name="Freeform 272"/>
            <p:cNvSpPr>
              <a:spLocks/>
            </p:cNvSpPr>
            <p:nvPr/>
          </p:nvSpPr>
          <p:spPr bwMode="auto">
            <a:xfrm rot="21174952">
              <a:off x="947989" y="2899402"/>
              <a:ext cx="1500206" cy="1138381"/>
            </a:xfrm>
            <a:custGeom>
              <a:avLst/>
              <a:gdLst>
                <a:gd name="connsiteX0" fmla="*/ 0 w 623"/>
                <a:gd name="connsiteY0" fmla="*/ 0 h 579"/>
                <a:gd name="connsiteX1" fmla="*/ 72 w 623"/>
                <a:gd name="connsiteY1" fmla="*/ 28 h 579"/>
                <a:gd name="connsiteX2" fmla="*/ 96 w 623"/>
                <a:gd name="connsiteY2" fmla="*/ 2 h 579"/>
                <a:gd name="connsiteX3" fmla="*/ 197 w 623"/>
                <a:gd name="connsiteY3" fmla="*/ 203 h 579"/>
                <a:gd name="connsiteX4" fmla="*/ 334 w 623"/>
                <a:gd name="connsiteY4" fmla="*/ 344 h 579"/>
                <a:gd name="connsiteX5" fmla="*/ 522 w 623"/>
                <a:gd name="connsiteY5" fmla="*/ 496 h 579"/>
                <a:gd name="connsiteX6" fmla="*/ 555 w 623"/>
                <a:gd name="connsiteY6" fmla="*/ 435 h 579"/>
                <a:gd name="connsiteX7" fmla="*/ 623 w 623"/>
                <a:gd name="connsiteY7" fmla="*/ 579 h 579"/>
                <a:gd name="connsiteX8" fmla="*/ 487 w 623"/>
                <a:gd name="connsiteY8" fmla="*/ 578 h 579"/>
                <a:gd name="connsiteX9" fmla="*/ 499 w 623"/>
                <a:gd name="connsiteY9" fmla="*/ 532 h 579"/>
                <a:gd name="connsiteX10" fmla="*/ 267 w 623"/>
                <a:gd name="connsiteY10" fmla="*/ 369 h 579"/>
                <a:gd name="connsiteX11" fmla="*/ 0 w 623"/>
                <a:gd name="connsiteY11" fmla="*/ 0 h 579"/>
                <a:gd name="connsiteX0" fmla="*/ 0 w 623"/>
                <a:gd name="connsiteY0" fmla="*/ 0 h 579"/>
                <a:gd name="connsiteX1" fmla="*/ 72 w 623"/>
                <a:gd name="connsiteY1" fmla="*/ 28 h 579"/>
                <a:gd name="connsiteX2" fmla="*/ 96 w 623"/>
                <a:gd name="connsiteY2" fmla="*/ 2 h 579"/>
                <a:gd name="connsiteX3" fmla="*/ 197 w 623"/>
                <a:gd name="connsiteY3" fmla="*/ 203 h 579"/>
                <a:gd name="connsiteX4" fmla="*/ 309 w 623"/>
                <a:gd name="connsiteY4" fmla="*/ 353 h 579"/>
                <a:gd name="connsiteX5" fmla="*/ 522 w 623"/>
                <a:gd name="connsiteY5" fmla="*/ 496 h 579"/>
                <a:gd name="connsiteX6" fmla="*/ 555 w 623"/>
                <a:gd name="connsiteY6" fmla="*/ 435 h 579"/>
                <a:gd name="connsiteX7" fmla="*/ 623 w 623"/>
                <a:gd name="connsiteY7" fmla="*/ 579 h 579"/>
                <a:gd name="connsiteX8" fmla="*/ 487 w 623"/>
                <a:gd name="connsiteY8" fmla="*/ 578 h 579"/>
                <a:gd name="connsiteX9" fmla="*/ 499 w 623"/>
                <a:gd name="connsiteY9" fmla="*/ 532 h 579"/>
                <a:gd name="connsiteX10" fmla="*/ 267 w 623"/>
                <a:gd name="connsiteY10" fmla="*/ 369 h 579"/>
                <a:gd name="connsiteX11" fmla="*/ 0 w 623"/>
                <a:gd name="connsiteY11" fmla="*/ 0 h 579"/>
                <a:gd name="connsiteX0" fmla="*/ 0 w 602"/>
                <a:gd name="connsiteY0" fmla="*/ 15 h 577"/>
                <a:gd name="connsiteX1" fmla="*/ 51 w 602"/>
                <a:gd name="connsiteY1" fmla="*/ 26 h 577"/>
                <a:gd name="connsiteX2" fmla="*/ 75 w 602"/>
                <a:gd name="connsiteY2" fmla="*/ 0 h 577"/>
                <a:gd name="connsiteX3" fmla="*/ 176 w 602"/>
                <a:gd name="connsiteY3" fmla="*/ 201 h 577"/>
                <a:gd name="connsiteX4" fmla="*/ 288 w 602"/>
                <a:gd name="connsiteY4" fmla="*/ 351 h 577"/>
                <a:gd name="connsiteX5" fmla="*/ 501 w 602"/>
                <a:gd name="connsiteY5" fmla="*/ 494 h 577"/>
                <a:gd name="connsiteX6" fmla="*/ 534 w 602"/>
                <a:gd name="connsiteY6" fmla="*/ 433 h 577"/>
                <a:gd name="connsiteX7" fmla="*/ 602 w 602"/>
                <a:gd name="connsiteY7" fmla="*/ 577 h 577"/>
                <a:gd name="connsiteX8" fmla="*/ 466 w 602"/>
                <a:gd name="connsiteY8" fmla="*/ 576 h 577"/>
                <a:gd name="connsiteX9" fmla="*/ 478 w 602"/>
                <a:gd name="connsiteY9" fmla="*/ 530 h 577"/>
                <a:gd name="connsiteX10" fmla="*/ 246 w 602"/>
                <a:gd name="connsiteY10" fmla="*/ 367 h 577"/>
                <a:gd name="connsiteX11" fmla="*/ 0 w 602"/>
                <a:gd name="connsiteY11" fmla="*/ 15 h 577"/>
                <a:gd name="connsiteX0" fmla="*/ 0 w 602"/>
                <a:gd name="connsiteY0" fmla="*/ 15 h 577"/>
                <a:gd name="connsiteX1" fmla="*/ 51 w 602"/>
                <a:gd name="connsiteY1" fmla="*/ 26 h 577"/>
                <a:gd name="connsiteX2" fmla="*/ 75 w 602"/>
                <a:gd name="connsiteY2" fmla="*/ 0 h 577"/>
                <a:gd name="connsiteX3" fmla="*/ 176 w 602"/>
                <a:gd name="connsiteY3" fmla="*/ 201 h 577"/>
                <a:gd name="connsiteX4" fmla="*/ 288 w 602"/>
                <a:gd name="connsiteY4" fmla="*/ 351 h 577"/>
                <a:gd name="connsiteX5" fmla="*/ 501 w 602"/>
                <a:gd name="connsiteY5" fmla="*/ 494 h 577"/>
                <a:gd name="connsiteX6" fmla="*/ 534 w 602"/>
                <a:gd name="connsiteY6" fmla="*/ 433 h 577"/>
                <a:gd name="connsiteX7" fmla="*/ 602 w 602"/>
                <a:gd name="connsiteY7" fmla="*/ 577 h 577"/>
                <a:gd name="connsiteX8" fmla="*/ 467 w 602"/>
                <a:gd name="connsiteY8" fmla="*/ 555 h 577"/>
                <a:gd name="connsiteX9" fmla="*/ 478 w 602"/>
                <a:gd name="connsiteY9" fmla="*/ 530 h 577"/>
                <a:gd name="connsiteX10" fmla="*/ 246 w 602"/>
                <a:gd name="connsiteY10" fmla="*/ 367 h 577"/>
                <a:gd name="connsiteX11" fmla="*/ 0 w 602"/>
                <a:gd name="connsiteY11" fmla="*/ 15 h 577"/>
                <a:gd name="connsiteX0" fmla="*/ 0 w 584"/>
                <a:gd name="connsiteY0" fmla="*/ 62 h 577"/>
                <a:gd name="connsiteX1" fmla="*/ 33 w 584"/>
                <a:gd name="connsiteY1" fmla="*/ 26 h 577"/>
                <a:gd name="connsiteX2" fmla="*/ 57 w 584"/>
                <a:gd name="connsiteY2" fmla="*/ 0 h 577"/>
                <a:gd name="connsiteX3" fmla="*/ 158 w 584"/>
                <a:gd name="connsiteY3" fmla="*/ 201 h 577"/>
                <a:gd name="connsiteX4" fmla="*/ 270 w 584"/>
                <a:gd name="connsiteY4" fmla="*/ 351 h 577"/>
                <a:gd name="connsiteX5" fmla="*/ 483 w 584"/>
                <a:gd name="connsiteY5" fmla="*/ 494 h 577"/>
                <a:gd name="connsiteX6" fmla="*/ 516 w 584"/>
                <a:gd name="connsiteY6" fmla="*/ 433 h 577"/>
                <a:gd name="connsiteX7" fmla="*/ 584 w 584"/>
                <a:gd name="connsiteY7" fmla="*/ 577 h 577"/>
                <a:gd name="connsiteX8" fmla="*/ 449 w 584"/>
                <a:gd name="connsiteY8" fmla="*/ 555 h 577"/>
                <a:gd name="connsiteX9" fmla="*/ 460 w 584"/>
                <a:gd name="connsiteY9" fmla="*/ 530 h 577"/>
                <a:gd name="connsiteX10" fmla="*/ 228 w 584"/>
                <a:gd name="connsiteY10" fmla="*/ 367 h 577"/>
                <a:gd name="connsiteX11" fmla="*/ 0 w 584"/>
                <a:gd name="connsiteY11" fmla="*/ 62 h 577"/>
                <a:gd name="connsiteX0" fmla="*/ 0 w 584"/>
                <a:gd name="connsiteY0" fmla="*/ 62 h 577"/>
                <a:gd name="connsiteX1" fmla="*/ 28 w 584"/>
                <a:gd name="connsiteY1" fmla="*/ 68 h 577"/>
                <a:gd name="connsiteX2" fmla="*/ 57 w 584"/>
                <a:gd name="connsiteY2" fmla="*/ 0 h 577"/>
                <a:gd name="connsiteX3" fmla="*/ 158 w 584"/>
                <a:gd name="connsiteY3" fmla="*/ 201 h 577"/>
                <a:gd name="connsiteX4" fmla="*/ 270 w 584"/>
                <a:gd name="connsiteY4" fmla="*/ 351 h 577"/>
                <a:gd name="connsiteX5" fmla="*/ 483 w 584"/>
                <a:gd name="connsiteY5" fmla="*/ 494 h 577"/>
                <a:gd name="connsiteX6" fmla="*/ 516 w 584"/>
                <a:gd name="connsiteY6" fmla="*/ 433 h 577"/>
                <a:gd name="connsiteX7" fmla="*/ 584 w 584"/>
                <a:gd name="connsiteY7" fmla="*/ 577 h 577"/>
                <a:gd name="connsiteX8" fmla="*/ 449 w 584"/>
                <a:gd name="connsiteY8" fmla="*/ 555 h 577"/>
                <a:gd name="connsiteX9" fmla="*/ 460 w 584"/>
                <a:gd name="connsiteY9" fmla="*/ 530 h 577"/>
                <a:gd name="connsiteX10" fmla="*/ 228 w 584"/>
                <a:gd name="connsiteY10" fmla="*/ 367 h 577"/>
                <a:gd name="connsiteX11" fmla="*/ 0 w 584"/>
                <a:gd name="connsiteY11" fmla="*/ 62 h 577"/>
                <a:gd name="connsiteX0" fmla="*/ 0 w 584"/>
                <a:gd name="connsiteY0" fmla="*/ 56 h 571"/>
                <a:gd name="connsiteX1" fmla="*/ 28 w 584"/>
                <a:gd name="connsiteY1" fmla="*/ 62 h 571"/>
                <a:gd name="connsiteX2" fmla="*/ 32 w 584"/>
                <a:gd name="connsiteY2" fmla="*/ 0 h 571"/>
                <a:gd name="connsiteX3" fmla="*/ 158 w 584"/>
                <a:gd name="connsiteY3" fmla="*/ 195 h 571"/>
                <a:gd name="connsiteX4" fmla="*/ 270 w 584"/>
                <a:gd name="connsiteY4" fmla="*/ 345 h 571"/>
                <a:gd name="connsiteX5" fmla="*/ 483 w 584"/>
                <a:gd name="connsiteY5" fmla="*/ 488 h 571"/>
                <a:gd name="connsiteX6" fmla="*/ 516 w 584"/>
                <a:gd name="connsiteY6" fmla="*/ 427 h 571"/>
                <a:gd name="connsiteX7" fmla="*/ 584 w 584"/>
                <a:gd name="connsiteY7" fmla="*/ 571 h 571"/>
                <a:gd name="connsiteX8" fmla="*/ 449 w 584"/>
                <a:gd name="connsiteY8" fmla="*/ 549 h 571"/>
                <a:gd name="connsiteX9" fmla="*/ 460 w 584"/>
                <a:gd name="connsiteY9" fmla="*/ 524 h 571"/>
                <a:gd name="connsiteX10" fmla="*/ 228 w 584"/>
                <a:gd name="connsiteY10" fmla="*/ 361 h 571"/>
                <a:gd name="connsiteX11" fmla="*/ 0 w 584"/>
                <a:gd name="connsiteY11" fmla="*/ 56 h 571"/>
                <a:gd name="connsiteX0" fmla="*/ 0 w 584"/>
                <a:gd name="connsiteY0" fmla="*/ 56 h 571"/>
                <a:gd name="connsiteX1" fmla="*/ 28 w 584"/>
                <a:gd name="connsiteY1" fmla="*/ 62 h 571"/>
                <a:gd name="connsiteX2" fmla="*/ 32 w 584"/>
                <a:gd name="connsiteY2" fmla="*/ 0 h 571"/>
                <a:gd name="connsiteX3" fmla="*/ 158 w 584"/>
                <a:gd name="connsiteY3" fmla="*/ 195 h 571"/>
                <a:gd name="connsiteX4" fmla="*/ 270 w 584"/>
                <a:gd name="connsiteY4" fmla="*/ 345 h 571"/>
                <a:gd name="connsiteX5" fmla="*/ 483 w 584"/>
                <a:gd name="connsiteY5" fmla="*/ 488 h 571"/>
                <a:gd name="connsiteX6" fmla="*/ 516 w 584"/>
                <a:gd name="connsiteY6" fmla="*/ 427 h 571"/>
                <a:gd name="connsiteX7" fmla="*/ 584 w 584"/>
                <a:gd name="connsiteY7" fmla="*/ 571 h 571"/>
                <a:gd name="connsiteX8" fmla="*/ 447 w 584"/>
                <a:gd name="connsiteY8" fmla="*/ 559 h 571"/>
                <a:gd name="connsiteX9" fmla="*/ 460 w 584"/>
                <a:gd name="connsiteY9" fmla="*/ 524 h 571"/>
                <a:gd name="connsiteX10" fmla="*/ 228 w 584"/>
                <a:gd name="connsiteY10" fmla="*/ 361 h 571"/>
                <a:gd name="connsiteX11" fmla="*/ 0 w 584"/>
                <a:gd name="connsiteY11" fmla="*/ 56 h 571"/>
                <a:gd name="connsiteX0" fmla="*/ 0 w 562"/>
                <a:gd name="connsiteY0" fmla="*/ 56 h 559"/>
                <a:gd name="connsiteX1" fmla="*/ 28 w 562"/>
                <a:gd name="connsiteY1" fmla="*/ 62 h 559"/>
                <a:gd name="connsiteX2" fmla="*/ 32 w 562"/>
                <a:gd name="connsiteY2" fmla="*/ 0 h 559"/>
                <a:gd name="connsiteX3" fmla="*/ 158 w 562"/>
                <a:gd name="connsiteY3" fmla="*/ 195 h 559"/>
                <a:gd name="connsiteX4" fmla="*/ 270 w 562"/>
                <a:gd name="connsiteY4" fmla="*/ 345 h 559"/>
                <a:gd name="connsiteX5" fmla="*/ 483 w 562"/>
                <a:gd name="connsiteY5" fmla="*/ 488 h 559"/>
                <a:gd name="connsiteX6" fmla="*/ 516 w 562"/>
                <a:gd name="connsiteY6" fmla="*/ 427 h 559"/>
                <a:gd name="connsiteX7" fmla="*/ 562 w 562"/>
                <a:gd name="connsiteY7" fmla="*/ 545 h 559"/>
                <a:gd name="connsiteX8" fmla="*/ 447 w 562"/>
                <a:gd name="connsiteY8" fmla="*/ 559 h 559"/>
                <a:gd name="connsiteX9" fmla="*/ 460 w 562"/>
                <a:gd name="connsiteY9" fmla="*/ 524 h 559"/>
                <a:gd name="connsiteX10" fmla="*/ 228 w 562"/>
                <a:gd name="connsiteY10" fmla="*/ 361 h 559"/>
                <a:gd name="connsiteX11" fmla="*/ 0 w 562"/>
                <a:gd name="connsiteY11" fmla="*/ 56 h 559"/>
                <a:gd name="connsiteX0" fmla="*/ 0 w 562"/>
                <a:gd name="connsiteY0" fmla="*/ 56 h 559"/>
                <a:gd name="connsiteX1" fmla="*/ 28 w 562"/>
                <a:gd name="connsiteY1" fmla="*/ 62 h 559"/>
                <a:gd name="connsiteX2" fmla="*/ 32 w 562"/>
                <a:gd name="connsiteY2" fmla="*/ 0 h 559"/>
                <a:gd name="connsiteX3" fmla="*/ 158 w 562"/>
                <a:gd name="connsiteY3" fmla="*/ 195 h 559"/>
                <a:gd name="connsiteX4" fmla="*/ 270 w 562"/>
                <a:gd name="connsiteY4" fmla="*/ 345 h 559"/>
                <a:gd name="connsiteX5" fmla="*/ 483 w 562"/>
                <a:gd name="connsiteY5" fmla="*/ 488 h 559"/>
                <a:gd name="connsiteX6" fmla="*/ 511 w 562"/>
                <a:gd name="connsiteY6" fmla="*/ 471 h 559"/>
                <a:gd name="connsiteX7" fmla="*/ 562 w 562"/>
                <a:gd name="connsiteY7" fmla="*/ 545 h 559"/>
                <a:gd name="connsiteX8" fmla="*/ 447 w 562"/>
                <a:gd name="connsiteY8" fmla="*/ 559 h 559"/>
                <a:gd name="connsiteX9" fmla="*/ 460 w 562"/>
                <a:gd name="connsiteY9" fmla="*/ 524 h 559"/>
                <a:gd name="connsiteX10" fmla="*/ 228 w 562"/>
                <a:gd name="connsiteY10" fmla="*/ 361 h 559"/>
                <a:gd name="connsiteX11" fmla="*/ 0 w 562"/>
                <a:gd name="connsiteY11" fmla="*/ 56 h 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2" h="559">
                  <a:moveTo>
                    <a:pt x="0" y="56"/>
                  </a:moveTo>
                  <a:cubicBezTo>
                    <a:pt x="24" y="65"/>
                    <a:pt x="4" y="53"/>
                    <a:pt x="28" y="62"/>
                  </a:cubicBezTo>
                  <a:cubicBezTo>
                    <a:pt x="36" y="53"/>
                    <a:pt x="24" y="9"/>
                    <a:pt x="32" y="0"/>
                  </a:cubicBezTo>
                  <a:cubicBezTo>
                    <a:pt x="60" y="34"/>
                    <a:pt x="118" y="138"/>
                    <a:pt x="158" y="195"/>
                  </a:cubicBezTo>
                  <a:cubicBezTo>
                    <a:pt x="198" y="252"/>
                    <a:pt x="216" y="296"/>
                    <a:pt x="270" y="345"/>
                  </a:cubicBezTo>
                  <a:cubicBezTo>
                    <a:pt x="324" y="394"/>
                    <a:pt x="446" y="473"/>
                    <a:pt x="483" y="488"/>
                  </a:cubicBezTo>
                  <a:cubicBezTo>
                    <a:pt x="535" y="522"/>
                    <a:pt x="497" y="453"/>
                    <a:pt x="511" y="471"/>
                  </a:cubicBezTo>
                  <a:cubicBezTo>
                    <a:pt x="534" y="519"/>
                    <a:pt x="539" y="497"/>
                    <a:pt x="562" y="545"/>
                  </a:cubicBezTo>
                  <a:lnTo>
                    <a:pt x="447" y="559"/>
                  </a:lnTo>
                  <a:cubicBezTo>
                    <a:pt x="426" y="551"/>
                    <a:pt x="497" y="559"/>
                    <a:pt x="460" y="524"/>
                  </a:cubicBezTo>
                  <a:cubicBezTo>
                    <a:pt x="430" y="487"/>
                    <a:pt x="298" y="428"/>
                    <a:pt x="228" y="361"/>
                  </a:cubicBezTo>
                  <a:cubicBezTo>
                    <a:pt x="145" y="272"/>
                    <a:pt x="0" y="56"/>
                    <a:pt x="0" y="5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0" name="Text Box 104"/>
            <p:cNvSpPr txBox="1">
              <a:spLocks noChangeArrowheads="1"/>
            </p:cNvSpPr>
            <p:nvPr/>
          </p:nvSpPr>
          <p:spPr bwMode="auto">
            <a:xfrm>
              <a:off x="84745" y="2362451"/>
              <a:ext cx="1368425" cy="4124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300" b="1" dirty="0" err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yriad Pro" pitchFamily="34" charset="0"/>
                </a:rPr>
                <a:t>Bagotes</a:t>
              </a:r>
              <a:r>
                <a:rPr lang="es-MX" sz="13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yriad Pro" pitchFamily="34" charset="0"/>
                </a:rPr>
                <a:t> y Zona Urbana</a:t>
              </a:r>
              <a:endParaRPr lang="es-ES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</a:endParaRPr>
            </a:p>
          </p:txBody>
        </p:sp>
      </p:grpSp>
      <p:sp>
        <p:nvSpPr>
          <p:cNvPr id="8" name="Forma libre 7"/>
          <p:cNvSpPr/>
          <p:nvPr/>
        </p:nvSpPr>
        <p:spPr>
          <a:xfrm>
            <a:off x="1863524" y="3049929"/>
            <a:ext cx="5347504" cy="3489767"/>
          </a:xfrm>
          <a:custGeom>
            <a:avLst/>
            <a:gdLst>
              <a:gd name="connsiteX0" fmla="*/ 0 w 5347504"/>
              <a:gd name="connsiteY0" fmla="*/ 596096 h 3489767"/>
              <a:gd name="connsiteX1" fmla="*/ 445625 w 5347504"/>
              <a:gd name="connsiteY1" fmla="*/ 243068 h 3489767"/>
              <a:gd name="connsiteX2" fmla="*/ 567160 w 5347504"/>
              <a:gd name="connsiteY2" fmla="*/ 243068 h 3489767"/>
              <a:gd name="connsiteX3" fmla="*/ 729205 w 5347504"/>
              <a:gd name="connsiteY3" fmla="*/ 260430 h 3489767"/>
              <a:gd name="connsiteX4" fmla="*/ 746567 w 5347504"/>
              <a:gd name="connsiteY4" fmla="*/ 329879 h 3489767"/>
              <a:gd name="connsiteX5" fmla="*/ 908613 w 5347504"/>
              <a:gd name="connsiteY5" fmla="*/ 283580 h 3489767"/>
              <a:gd name="connsiteX6" fmla="*/ 960699 w 5347504"/>
              <a:gd name="connsiteY6" fmla="*/ 295155 h 3489767"/>
              <a:gd name="connsiteX7" fmla="*/ 995423 w 5347504"/>
              <a:gd name="connsiteY7" fmla="*/ 283580 h 3489767"/>
              <a:gd name="connsiteX8" fmla="*/ 1035934 w 5347504"/>
              <a:gd name="connsiteY8" fmla="*/ 248856 h 3489767"/>
              <a:gd name="connsiteX9" fmla="*/ 1093808 w 5347504"/>
              <a:gd name="connsiteY9" fmla="*/ 133109 h 3489767"/>
              <a:gd name="connsiteX10" fmla="*/ 1429473 w 5347504"/>
              <a:gd name="connsiteY10" fmla="*/ 0 h 3489767"/>
              <a:gd name="connsiteX11" fmla="*/ 1533646 w 5347504"/>
              <a:gd name="connsiteY11" fmla="*/ 23149 h 3489767"/>
              <a:gd name="connsiteX12" fmla="*/ 1660967 w 5347504"/>
              <a:gd name="connsiteY12" fmla="*/ 57874 h 3489767"/>
              <a:gd name="connsiteX13" fmla="*/ 1730415 w 5347504"/>
              <a:gd name="connsiteY13" fmla="*/ 57874 h 3489767"/>
              <a:gd name="connsiteX14" fmla="*/ 1753565 w 5347504"/>
              <a:gd name="connsiteY14" fmla="*/ 202557 h 3489767"/>
              <a:gd name="connsiteX15" fmla="*/ 1996633 w 5347504"/>
              <a:gd name="connsiteY15" fmla="*/ 231494 h 3489767"/>
              <a:gd name="connsiteX16" fmla="*/ 2002420 w 5347504"/>
              <a:gd name="connsiteY16" fmla="*/ 341453 h 3489767"/>
              <a:gd name="connsiteX17" fmla="*/ 2071868 w 5347504"/>
              <a:gd name="connsiteY17" fmla="*/ 329879 h 3489767"/>
              <a:gd name="connsiteX18" fmla="*/ 2245489 w 5347504"/>
              <a:gd name="connsiteY18" fmla="*/ 277793 h 3489767"/>
              <a:gd name="connsiteX19" fmla="*/ 2297575 w 5347504"/>
              <a:gd name="connsiteY19" fmla="*/ 387752 h 3489767"/>
              <a:gd name="connsiteX20" fmla="*/ 2378598 w 5347504"/>
              <a:gd name="connsiteY20" fmla="*/ 387752 h 3489767"/>
              <a:gd name="connsiteX21" fmla="*/ 2390172 w 5347504"/>
              <a:gd name="connsiteY21" fmla="*/ 503499 h 3489767"/>
              <a:gd name="connsiteX22" fmla="*/ 2343873 w 5347504"/>
              <a:gd name="connsiteY22" fmla="*/ 532436 h 3489767"/>
              <a:gd name="connsiteX23" fmla="*/ 2367023 w 5347504"/>
              <a:gd name="connsiteY23" fmla="*/ 555585 h 3489767"/>
              <a:gd name="connsiteX24" fmla="*/ 2390172 w 5347504"/>
              <a:gd name="connsiteY24" fmla="*/ 555585 h 3489767"/>
              <a:gd name="connsiteX25" fmla="*/ 2436471 w 5347504"/>
              <a:gd name="connsiteY25" fmla="*/ 671332 h 3489767"/>
              <a:gd name="connsiteX26" fmla="*/ 2482770 w 5347504"/>
              <a:gd name="connsiteY26" fmla="*/ 682906 h 3489767"/>
              <a:gd name="connsiteX27" fmla="*/ 2505919 w 5347504"/>
              <a:gd name="connsiteY27" fmla="*/ 671332 h 3489767"/>
              <a:gd name="connsiteX28" fmla="*/ 2830010 w 5347504"/>
              <a:gd name="connsiteY28" fmla="*/ 729205 h 3489767"/>
              <a:gd name="connsiteX29" fmla="*/ 2974694 w 5347504"/>
              <a:gd name="connsiteY29" fmla="*/ 729205 h 3489767"/>
              <a:gd name="connsiteX30" fmla="*/ 2980481 w 5347504"/>
              <a:gd name="connsiteY30" fmla="*/ 769717 h 3489767"/>
              <a:gd name="connsiteX31" fmla="*/ 3154101 w 5347504"/>
              <a:gd name="connsiteY31" fmla="*/ 763929 h 3489767"/>
              <a:gd name="connsiteX32" fmla="*/ 3159889 w 5347504"/>
              <a:gd name="connsiteY32" fmla="*/ 798653 h 3489767"/>
              <a:gd name="connsiteX33" fmla="*/ 3478192 w 5347504"/>
              <a:gd name="connsiteY33" fmla="*/ 787079 h 3489767"/>
              <a:gd name="connsiteX34" fmla="*/ 3738623 w 5347504"/>
              <a:gd name="connsiteY34" fmla="*/ 792866 h 3489767"/>
              <a:gd name="connsiteX35" fmla="*/ 3889094 w 5347504"/>
              <a:gd name="connsiteY35" fmla="*/ 775504 h 3489767"/>
              <a:gd name="connsiteX36" fmla="*/ 4068501 w 5347504"/>
              <a:gd name="connsiteY36" fmla="*/ 781291 h 3489767"/>
              <a:gd name="connsiteX37" fmla="*/ 4352081 w 5347504"/>
              <a:gd name="connsiteY37" fmla="*/ 717630 h 3489767"/>
              <a:gd name="connsiteX38" fmla="*/ 4311570 w 5347504"/>
              <a:gd name="connsiteY38" fmla="*/ 821803 h 3489767"/>
              <a:gd name="connsiteX39" fmla="*/ 4213185 w 5347504"/>
              <a:gd name="connsiteY39" fmla="*/ 966486 h 3489767"/>
              <a:gd name="connsiteX40" fmla="*/ 4126375 w 5347504"/>
              <a:gd name="connsiteY40" fmla="*/ 1024360 h 3489767"/>
              <a:gd name="connsiteX41" fmla="*/ 4114800 w 5347504"/>
              <a:gd name="connsiteY41" fmla="*/ 1180618 h 3489767"/>
              <a:gd name="connsiteX42" fmla="*/ 4109013 w 5347504"/>
              <a:gd name="connsiteY42" fmla="*/ 1394749 h 3489767"/>
              <a:gd name="connsiteX43" fmla="*/ 4056927 w 5347504"/>
              <a:gd name="connsiteY43" fmla="*/ 1678329 h 3489767"/>
              <a:gd name="connsiteX44" fmla="*/ 4334719 w 5347504"/>
              <a:gd name="connsiteY44" fmla="*/ 1782501 h 3489767"/>
              <a:gd name="connsiteX45" fmla="*/ 4560425 w 5347504"/>
              <a:gd name="connsiteY45" fmla="*/ 1794076 h 3489767"/>
              <a:gd name="connsiteX46" fmla="*/ 4595149 w 5347504"/>
              <a:gd name="connsiteY46" fmla="*/ 1927185 h 3489767"/>
              <a:gd name="connsiteX47" fmla="*/ 4722471 w 5347504"/>
              <a:gd name="connsiteY47" fmla="*/ 1898248 h 3489767"/>
              <a:gd name="connsiteX48" fmla="*/ 5098648 w 5347504"/>
              <a:gd name="connsiteY48" fmla="*/ 1921398 h 3489767"/>
              <a:gd name="connsiteX49" fmla="*/ 5220182 w 5347504"/>
              <a:gd name="connsiteY49" fmla="*/ 1967696 h 3489767"/>
              <a:gd name="connsiteX50" fmla="*/ 5168096 w 5347504"/>
              <a:gd name="connsiteY50" fmla="*/ 2239701 h 3489767"/>
              <a:gd name="connsiteX51" fmla="*/ 5237544 w 5347504"/>
              <a:gd name="connsiteY51" fmla="*/ 2453833 h 3489767"/>
              <a:gd name="connsiteX52" fmla="*/ 5000263 w 5347504"/>
              <a:gd name="connsiteY52" fmla="*/ 2586942 h 3489767"/>
              <a:gd name="connsiteX53" fmla="*/ 5000263 w 5347504"/>
              <a:gd name="connsiteY53" fmla="*/ 2586942 h 3489767"/>
              <a:gd name="connsiteX54" fmla="*/ 4710896 w 5347504"/>
              <a:gd name="connsiteY54" fmla="*/ 2610091 h 3489767"/>
              <a:gd name="connsiteX55" fmla="*/ 4809281 w 5347504"/>
              <a:gd name="connsiteY55" fmla="*/ 2702689 h 3489767"/>
              <a:gd name="connsiteX56" fmla="*/ 5324354 w 5347504"/>
              <a:gd name="connsiteY56" fmla="*/ 3102015 h 3489767"/>
              <a:gd name="connsiteX57" fmla="*/ 5347504 w 5347504"/>
              <a:gd name="connsiteY57" fmla="*/ 3240912 h 3489767"/>
              <a:gd name="connsiteX58" fmla="*/ 5330142 w 5347504"/>
              <a:gd name="connsiteY58" fmla="*/ 3362446 h 3489767"/>
              <a:gd name="connsiteX59" fmla="*/ 5278056 w 5347504"/>
              <a:gd name="connsiteY59" fmla="*/ 3414532 h 3489767"/>
              <a:gd name="connsiteX60" fmla="*/ 5104435 w 5347504"/>
              <a:gd name="connsiteY60" fmla="*/ 3287210 h 3489767"/>
              <a:gd name="connsiteX61" fmla="*/ 4896091 w 5347504"/>
              <a:gd name="connsiteY61" fmla="*/ 3489767 h 3489767"/>
              <a:gd name="connsiteX62" fmla="*/ 4583575 w 5347504"/>
              <a:gd name="connsiteY62" fmla="*/ 3200400 h 3489767"/>
              <a:gd name="connsiteX63" fmla="*/ 3964329 w 5347504"/>
              <a:gd name="connsiteY63" fmla="*/ 3240912 h 3489767"/>
              <a:gd name="connsiteX64" fmla="*/ 3964329 w 5347504"/>
              <a:gd name="connsiteY64" fmla="*/ 3304572 h 3489767"/>
              <a:gd name="connsiteX65" fmla="*/ 3709686 w 5347504"/>
              <a:gd name="connsiteY65" fmla="*/ 3304572 h 3489767"/>
              <a:gd name="connsiteX66" fmla="*/ 2945757 w 5347504"/>
              <a:gd name="connsiteY66" fmla="*/ 3142527 h 3489767"/>
              <a:gd name="connsiteX67" fmla="*/ 3078866 w 5347504"/>
              <a:gd name="connsiteY67" fmla="*/ 2818436 h 3489767"/>
              <a:gd name="connsiteX68" fmla="*/ 2899458 w 5347504"/>
              <a:gd name="connsiteY68" fmla="*/ 2731625 h 3489767"/>
              <a:gd name="connsiteX69" fmla="*/ 2893671 w 5347504"/>
              <a:gd name="connsiteY69" fmla="*/ 2864734 h 3489767"/>
              <a:gd name="connsiteX70" fmla="*/ 2777924 w 5347504"/>
              <a:gd name="connsiteY70" fmla="*/ 2870522 h 3489767"/>
              <a:gd name="connsiteX71" fmla="*/ 2633241 w 5347504"/>
              <a:gd name="connsiteY71" fmla="*/ 2818436 h 3489767"/>
              <a:gd name="connsiteX72" fmla="*/ 2610091 w 5347504"/>
              <a:gd name="connsiteY72" fmla="*/ 2650603 h 3489767"/>
              <a:gd name="connsiteX73" fmla="*/ 2476982 w 5347504"/>
              <a:gd name="connsiteY73" fmla="*/ 2662177 h 3489767"/>
              <a:gd name="connsiteX74" fmla="*/ 2529068 w 5347504"/>
              <a:gd name="connsiteY74" fmla="*/ 2361236 h 3489767"/>
              <a:gd name="connsiteX75" fmla="*/ 2806861 w 5347504"/>
              <a:gd name="connsiteY75" fmla="*/ 2390172 h 3489767"/>
              <a:gd name="connsiteX76" fmla="*/ 2847372 w 5347504"/>
              <a:gd name="connsiteY76" fmla="*/ 2395960 h 3489767"/>
              <a:gd name="connsiteX77" fmla="*/ 2876309 w 5347504"/>
              <a:gd name="connsiteY77" fmla="*/ 2164466 h 3489767"/>
              <a:gd name="connsiteX78" fmla="*/ 2598517 w 5347504"/>
              <a:gd name="connsiteY78" fmla="*/ 2066081 h 3489767"/>
              <a:gd name="connsiteX79" fmla="*/ 2598517 w 5347504"/>
              <a:gd name="connsiteY79" fmla="*/ 2008208 h 3489767"/>
              <a:gd name="connsiteX80" fmla="*/ 2488557 w 5347504"/>
              <a:gd name="connsiteY80" fmla="*/ 1990846 h 3489767"/>
              <a:gd name="connsiteX81" fmla="*/ 2482770 w 5347504"/>
              <a:gd name="connsiteY81" fmla="*/ 1932972 h 3489767"/>
              <a:gd name="connsiteX82" fmla="*/ 2390172 w 5347504"/>
              <a:gd name="connsiteY82" fmla="*/ 1927185 h 3489767"/>
              <a:gd name="connsiteX83" fmla="*/ 2413322 w 5347504"/>
              <a:gd name="connsiteY83" fmla="*/ 1857737 h 3489767"/>
              <a:gd name="connsiteX84" fmla="*/ 2384385 w 5347504"/>
              <a:gd name="connsiteY84" fmla="*/ 1851949 h 3489767"/>
              <a:gd name="connsiteX85" fmla="*/ 2349661 w 5347504"/>
              <a:gd name="connsiteY85" fmla="*/ 1898248 h 3489767"/>
              <a:gd name="connsiteX86" fmla="*/ 2123954 w 5347504"/>
              <a:gd name="connsiteY86" fmla="*/ 1932972 h 3489767"/>
              <a:gd name="connsiteX87" fmla="*/ 2123954 w 5347504"/>
              <a:gd name="connsiteY87" fmla="*/ 1932972 h 3489767"/>
              <a:gd name="connsiteX88" fmla="*/ 1990846 w 5347504"/>
              <a:gd name="connsiteY88" fmla="*/ 1967696 h 3489767"/>
              <a:gd name="connsiteX89" fmla="*/ 1996633 w 5347504"/>
              <a:gd name="connsiteY89" fmla="*/ 1886674 h 3489767"/>
              <a:gd name="connsiteX90" fmla="*/ 1996633 w 5347504"/>
              <a:gd name="connsiteY90" fmla="*/ 1770927 h 3489767"/>
              <a:gd name="connsiteX91" fmla="*/ 2042932 w 5347504"/>
              <a:gd name="connsiteY91" fmla="*/ 1707266 h 3489767"/>
              <a:gd name="connsiteX92" fmla="*/ 1921398 w 5347504"/>
              <a:gd name="connsiteY92" fmla="*/ 1522071 h 3489767"/>
              <a:gd name="connsiteX93" fmla="*/ 1770927 w 5347504"/>
              <a:gd name="connsiteY93" fmla="*/ 1585732 h 3489767"/>
              <a:gd name="connsiteX94" fmla="*/ 1684117 w 5347504"/>
              <a:gd name="connsiteY94" fmla="*/ 1660967 h 3489767"/>
              <a:gd name="connsiteX95" fmla="*/ 1637818 w 5347504"/>
              <a:gd name="connsiteY95" fmla="*/ 1585732 h 3489767"/>
              <a:gd name="connsiteX96" fmla="*/ 1603094 w 5347504"/>
              <a:gd name="connsiteY96" fmla="*/ 1464198 h 3489767"/>
              <a:gd name="connsiteX97" fmla="*/ 1637818 w 5347504"/>
              <a:gd name="connsiteY97" fmla="*/ 1429474 h 3489767"/>
              <a:gd name="connsiteX98" fmla="*/ 1614668 w 5347504"/>
              <a:gd name="connsiteY98" fmla="*/ 1360025 h 3489767"/>
              <a:gd name="connsiteX99" fmla="*/ 1417899 w 5347504"/>
              <a:gd name="connsiteY99" fmla="*/ 1446836 h 3489767"/>
              <a:gd name="connsiteX100" fmla="*/ 1284790 w 5347504"/>
              <a:gd name="connsiteY100" fmla="*/ 1174830 h 3489767"/>
              <a:gd name="connsiteX101" fmla="*/ 706056 w 5347504"/>
              <a:gd name="connsiteY101" fmla="*/ 1186405 h 3489767"/>
              <a:gd name="connsiteX102" fmla="*/ 607671 w 5347504"/>
              <a:gd name="connsiteY102" fmla="*/ 1226917 h 3489767"/>
              <a:gd name="connsiteX103" fmla="*/ 561372 w 5347504"/>
              <a:gd name="connsiteY103" fmla="*/ 1111170 h 3489767"/>
              <a:gd name="connsiteX104" fmla="*/ 584522 w 5347504"/>
              <a:gd name="connsiteY104" fmla="*/ 1053296 h 3489767"/>
              <a:gd name="connsiteX105" fmla="*/ 596096 w 5347504"/>
              <a:gd name="connsiteY105" fmla="*/ 1012785 h 3489767"/>
              <a:gd name="connsiteX106" fmla="*/ 538223 w 5347504"/>
              <a:gd name="connsiteY106" fmla="*/ 1012785 h 3489767"/>
              <a:gd name="connsiteX107" fmla="*/ 405114 w 5347504"/>
              <a:gd name="connsiteY107" fmla="*/ 972274 h 3489767"/>
              <a:gd name="connsiteX108" fmla="*/ 347241 w 5347504"/>
              <a:gd name="connsiteY108" fmla="*/ 920187 h 3489767"/>
              <a:gd name="connsiteX109" fmla="*/ 347241 w 5347504"/>
              <a:gd name="connsiteY109" fmla="*/ 729205 h 3489767"/>
              <a:gd name="connsiteX110" fmla="*/ 173620 w 5347504"/>
              <a:gd name="connsiteY110" fmla="*/ 816015 h 3489767"/>
              <a:gd name="connsiteX111" fmla="*/ 0 w 5347504"/>
              <a:gd name="connsiteY111" fmla="*/ 596096 h 348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347504" h="3489767">
                <a:moveTo>
                  <a:pt x="0" y="596096"/>
                </a:moveTo>
                <a:lnTo>
                  <a:pt x="445625" y="243068"/>
                </a:lnTo>
                <a:lnTo>
                  <a:pt x="567160" y="243068"/>
                </a:lnTo>
                <a:lnTo>
                  <a:pt x="729205" y="260430"/>
                </a:lnTo>
                <a:lnTo>
                  <a:pt x="746567" y="329879"/>
                </a:lnTo>
                <a:lnTo>
                  <a:pt x="908613" y="283580"/>
                </a:lnTo>
                <a:lnTo>
                  <a:pt x="960699" y="295155"/>
                </a:lnTo>
                <a:lnTo>
                  <a:pt x="995423" y="283580"/>
                </a:lnTo>
                <a:lnTo>
                  <a:pt x="1035934" y="248856"/>
                </a:lnTo>
                <a:lnTo>
                  <a:pt x="1093808" y="133109"/>
                </a:lnTo>
                <a:lnTo>
                  <a:pt x="1429473" y="0"/>
                </a:lnTo>
                <a:lnTo>
                  <a:pt x="1533646" y="23149"/>
                </a:lnTo>
                <a:lnTo>
                  <a:pt x="1660967" y="57874"/>
                </a:lnTo>
                <a:lnTo>
                  <a:pt x="1730415" y="57874"/>
                </a:lnTo>
                <a:lnTo>
                  <a:pt x="1753565" y="202557"/>
                </a:lnTo>
                <a:lnTo>
                  <a:pt x="1996633" y="231494"/>
                </a:lnTo>
                <a:lnTo>
                  <a:pt x="2002420" y="341453"/>
                </a:lnTo>
                <a:lnTo>
                  <a:pt x="2071868" y="329879"/>
                </a:lnTo>
                <a:lnTo>
                  <a:pt x="2245489" y="277793"/>
                </a:lnTo>
                <a:lnTo>
                  <a:pt x="2297575" y="387752"/>
                </a:lnTo>
                <a:lnTo>
                  <a:pt x="2378598" y="387752"/>
                </a:lnTo>
                <a:lnTo>
                  <a:pt x="2390172" y="503499"/>
                </a:lnTo>
                <a:lnTo>
                  <a:pt x="2343873" y="532436"/>
                </a:lnTo>
                <a:lnTo>
                  <a:pt x="2367023" y="555585"/>
                </a:lnTo>
                <a:lnTo>
                  <a:pt x="2390172" y="555585"/>
                </a:lnTo>
                <a:lnTo>
                  <a:pt x="2436471" y="671332"/>
                </a:lnTo>
                <a:lnTo>
                  <a:pt x="2482770" y="682906"/>
                </a:lnTo>
                <a:lnTo>
                  <a:pt x="2505919" y="671332"/>
                </a:lnTo>
                <a:lnTo>
                  <a:pt x="2830010" y="729205"/>
                </a:lnTo>
                <a:lnTo>
                  <a:pt x="2974694" y="729205"/>
                </a:lnTo>
                <a:lnTo>
                  <a:pt x="2980481" y="769717"/>
                </a:lnTo>
                <a:lnTo>
                  <a:pt x="3154101" y="763929"/>
                </a:lnTo>
                <a:lnTo>
                  <a:pt x="3159889" y="798653"/>
                </a:lnTo>
                <a:lnTo>
                  <a:pt x="3478192" y="787079"/>
                </a:lnTo>
                <a:lnTo>
                  <a:pt x="3738623" y="792866"/>
                </a:lnTo>
                <a:lnTo>
                  <a:pt x="3889094" y="775504"/>
                </a:lnTo>
                <a:lnTo>
                  <a:pt x="4068501" y="781291"/>
                </a:lnTo>
                <a:lnTo>
                  <a:pt x="4352081" y="717630"/>
                </a:lnTo>
                <a:lnTo>
                  <a:pt x="4311570" y="821803"/>
                </a:lnTo>
                <a:lnTo>
                  <a:pt x="4213185" y="966486"/>
                </a:lnTo>
                <a:lnTo>
                  <a:pt x="4126375" y="1024360"/>
                </a:lnTo>
                <a:lnTo>
                  <a:pt x="4114800" y="1180618"/>
                </a:lnTo>
                <a:lnTo>
                  <a:pt x="4109013" y="1394749"/>
                </a:lnTo>
                <a:lnTo>
                  <a:pt x="4056927" y="1678329"/>
                </a:lnTo>
                <a:lnTo>
                  <a:pt x="4334719" y="1782501"/>
                </a:lnTo>
                <a:lnTo>
                  <a:pt x="4560425" y="1794076"/>
                </a:lnTo>
                <a:lnTo>
                  <a:pt x="4595149" y="1927185"/>
                </a:lnTo>
                <a:lnTo>
                  <a:pt x="4722471" y="1898248"/>
                </a:lnTo>
                <a:lnTo>
                  <a:pt x="5098648" y="1921398"/>
                </a:lnTo>
                <a:lnTo>
                  <a:pt x="5220182" y="1967696"/>
                </a:lnTo>
                <a:lnTo>
                  <a:pt x="5168096" y="2239701"/>
                </a:lnTo>
                <a:lnTo>
                  <a:pt x="5237544" y="2453833"/>
                </a:lnTo>
                <a:lnTo>
                  <a:pt x="5000263" y="2586942"/>
                </a:lnTo>
                <a:lnTo>
                  <a:pt x="5000263" y="2586942"/>
                </a:lnTo>
                <a:lnTo>
                  <a:pt x="4710896" y="2610091"/>
                </a:lnTo>
                <a:lnTo>
                  <a:pt x="4809281" y="2702689"/>
                </a:lnTo>
                <a:lnTo>
                  <a:pt x="5324354" y="3102015"/>
                </a:lnTo>
                <a:lnTo>
                  <a:pt x="5347504" y="3240912"/>
                </a:lnTo>
                <a:lnTo>
                  <a:pt x="5330142" y="3362446"/>
                </a:lnTo>
                <a:lnTo>
                  <a:pt x="5278056" y="3414532"/>
                </a:lnTo>
                <a:lnTo>
                  <a:pt x="5104435" y="3287210"/>
                </a:lnTo>
                <a:lnTo>
                  <a:pt x="4896091" y="3489767"/>
                </a:lnTo>
                <a:lnTo>
                  <a:pt x="4583575" y="3200400"/>
                </a:lnTo>
                <a:lnTo>
                  <a:pt x="3964329" y="3240912"/>
                </a:lnTo>
                <a:lnTo>
                  <a:pt x="3964329" y="3304572"/>
                </a:lnTo>
                <a:lnTo>
                  <a:pt x="3709686" y="3304572"/>
                </a:lnTo>
                <a:lnTo>
                  <a:pt x="2945757" y="3142527"/>
                </a:lnTo>
                <a:lnTo>
                  <a:pt x="3078866" y="2818436"/>
                </a:lnTo>
                <a:lnTo>
                  <a:pt x="2899458" y="2731625"/>
                </a:lnTo>
                <a:lnTo>
                  <a:pt x="2893671" y="2864734"/>
                </a:lnTo>
                <a:lnTo>
                  <a:pt x="2777924" y="2870522"/>
                </a:lnTo>
                <a:lnTo>
                  <a:pt x="2633241" y="2818436"/>
                </a:lnTo>
                <a:lnTo>
                  <a:pt x="2610091" y="2650603"/>
                </a:lnTo>
                <a:lnTo>
                  <a:pt x="2476982" y="2662177"/>
                </a:lnTo>
                <a:lnTo>
                  <a:pt x="2529068" y="2361236"/>
                </a:lnTo>
                <a:lnTo>
                  <a:pt x="2806861" y="2390172"/>
                </a:lnTo>
                <a:lnTo>
                  <a:pt x="2847372" y="2395960"/>
                </a:lnTo>
                <a:lnTo>
                  <a:pt x="2876309" y="2164466"/>
                </a:lnTo>
                <a:lnTo>
                  <a:pt x="2598517" y="2066081"/>
                </a:lnTo>
                <a:lnTo>
                  <a:pt x="2598517" y="2008208"/>
                </a:lnTo>
                <a:lnTo>
                  <a:pt x="2488557" y="1990846"/>
                </a:lnTo>
                <a:lnTo>
                  <a:pt x="2482770" y="1932972"/>
                </a:lnTo>
                <a:lnTo>
                  <a:pt x="2390172" y="1927185"/>
                </a:lnTo>
                <a:lnTo>
                  <a:pt x="2413322" y="1857737"/>
                </a:lnTo>
                <a:lnTo>
                  <a:pt x="2384385" y="1851949"/>
                </a:lnTo>
                <a:lnTo>
                  <a:pt x="2349661" y="1898248"/>
                </a:lnTo>
                <a:lnTo>
                  <a:pt x="2123954" y="1932972"/>
                </a:lnTo>
                <a:lnTo>
                  <a:pt x="2123954" y="1932972"/>
                </a:lnTo>
                <a:lnTo>
                  <a:pt x="1990846" y="1967696"/>
                </a:lnTo>
                <a:lnTo>
                  <a:pt x="1996633" y="1886674"/>
                </a:lnTo>
                <a:lnTo>
                  <a:pt x="1996633" y="1770927"/>
                </a:lnTo>
                <a:lnTo>
                  <a:pt x="2042932" y="1707266"/>
                </a:lnTo>
                <a:lnTo>
                  <a:pt x="1921398" y="1522071"/>
                </a:lnTo>
                <a:lnTo>
                  <a:pt x="1770927" y="1585732"/>
                </a:lnTo>
                <a:lnTo>
                  <a:pt x="1684117" y="1660967"/>
                </a:lnTo>
                <a:lnTo>
                  <a:pt x="1637818" y="1585732"/>
                </a:lnTo>
                <a:lnTo>
                  <a:pt x="1603094" y="1464198"/>
                </a:lnTo>
                <a:lnTo>
                  <a:pt x="1637818" y="1429474"/>
                </a:lnTo>
                <a:lnTo>
                  <a:pt x="1614668" y="1360025"/>
                </a:lnTo>
                <a:lnTo>
                  <a:pt x="1417899" y="1446836"/>
                </a:lnTo>
                <a:lnTo>
                  <a:pt x="1284790" y="1174830"/>
                </a:lnTo>
                <a:lnTo>
                  <a:pt x="706056" y="1186405"/>
                </a:lnTo>
                <a:lnTo>
                  <a:pt x="607671" y="1226917"/>
                </a:lnTo>
                <a:lnTo>
                  <a:pt x="561372" y="1111170"/>
                </a:lnTo>
                <a:lnTo>
                  <a:pt x="584522" y="1053296"/>
                </a:lnTo>
                <a:lnTo>
                  <a:pt x="596096" y="1012785"/>
                </a:lnTo>
                <a:lnTo>
                  <a:pt x="538223" y="1012785"/>
                </a:lnTo>
                <a:lnTo>
                  <a:pt x="405114" y="972274"/>
                </a:lnTo>
                <a:lnTo>
                  <a:pt x="347241" y="920187"/>
                </a:lnTo>
                <a:lnTo>
                  <a:pt x="347241" y="729205"/>
                </a:lnTo>
                <a:lnTo>
                  <a:pt x="173620" y="816015"/>
                </a:lnTo>
                <a:lnTo>
                  <a:pt x="0" y="596096"/>
                </a:lnTo>
                <a:close/>
              </a:path>
            </a:pathLst>
          </a:custGeom>
          <a:solidFill>
            <a:srgbClr val="00B0F0">
              <a:alpha val="26000"/>
            </a:srgbClr>
          </a:soli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s-MX" sz="2000" b="1">
              <a:solidFill>
                <a:srgbClr val="000000"/>
              </a:solidFill>
              <a:latin typeface="Myriad Pro" pitchFamily="34" charset="0"/>
              <a:cs typeface="Arial" charset="0"/>
            </a:endParaRPr>
          </a:p>
        </p:txBody>
      </p:sp>
      <p:sp>
        <p:nvSpPr>
          <p:cNvPr id="35" name="Text Box 73"/>
          <p:cNvSpPr txBox="1">
            <a:spLocks noChangeArrowheads="1"/>
          </p:cNvSpPr>
          <p:nvPr/>
        </p:nvSpPr>
        <p:spPr bwMode="auto">
          <a:xfrm>
            <a:off x="4949115" y="5306993"/>
            <a:ext cx="1620838" cy="300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cs typeface="Arial" charset="0"/>
              </a:rPr>
              <a:t>Zona Sur</a:t>
            </a:r>
          </a:p>
        </p:txBody>
      </p:sp>
      <p:sp>
        <p:nvSpPr>
          <p:cNvPr id="161" name="Oval 86"/>
          <p:cNvSpPr>
            <a:spLocks noChangeArrowheads="1"/>
          </p:cNvSpPr>
          <p:nvPr/>
        </p:nvSpPr>
        <p:spPr bwMode="auto">
          <a:xfrm>
            <a:off x="4458992" y="3500184"/>
            <a:ext cx="951117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>
              <a:solidFill>
                <a:srgbClr val="4D4D4D"/>
              </a:solidFill>
            </a:endParaRPr>
          </a:p>
        </p:txBody>
      </p:sp>
      <p:sp>
        <p:nvSpPr>
          <p:cNvPr id="97" name="Rectangle 97"/>
          <p:cNvSpPr>
            <a:spLocks noChangeArrowheads="1"/>
          </p:cNvSpPr>
          <p:nvPr/>
        </p:nvSpPr>
        <p:spPr bwMode="auto">
          <a:xfrm rot="21380681">
            <a:off x="6880904" y="4907281"/>
            <a:ext cx="12017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600" b="1" dirty="0" err="1">
                <a:solidFill>
                  <a:srgbClr val="000000"/>
                </a:solidFill>
                <a:latin typeface="Arial Black" pitchFamily="34" charset="0"/>
              </a:rPr>
              <a:t>Carr</a:t>
            </a:r>
            <a:r>
              <a:rPr lang="es-ES_tradnl" sz="600" b="1" dirty="0">
                <a:solidFill>
                  <a:srgbClr val="000000"/>
                </a:solidFill>
                <a:latin typeface="Arial Black" pitchFamily="34" charset="0"/>
              </a:rPr>
              <a:t>. a Sahuaripa</a:t>
            </a:r>
            <a:endParaRPr lang="es-ES_tradnl" sz="400" b="1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98" name="97 Flecha derecha"/>
          <p:cNvSpPr/>
          <p:nvPr/>
        </p:nvSpPr>
        <p:spPr>
          <a:xfrm rot="21331553">
            <a:off x="7861927" y="4924422"/>
            <a:ext cx="111673" cy="98798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4" name="Text Box 74"/>
          <p:cNvSpPr txBox="1">
            <a:spLocks noChangeArrowheads="1"/>
          </p:cNvSpPr>
          <p:nvPr/>
        </p:nvSpPr>
        <p:spPr bwMode="auto">
          <a:xfrm>
            <a:off x="5013966" y="4875835"/>
            <a:ext cx="662464" cy="297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s-MX" sz="1050" b="1" dirty="0" err="1">
                <a:solidFill>
                  <a:srgbClr val="4D4D4D"/>
                </a:solidFill>
              </a:rPr>
              <a:t>Akiwiki</a:t>
            </a:r>
            <a:r>
              <a:rPr lang="es-MX" sz="1050" b="1" dirty="0">
                <a:solidFill>
                  <a:srgbClr val="4D4D4D"/>
                </a:solidFill>
              </a:rPr>
              <a:t> 1y2</a:t>
            </a:r>
            <a:endParaRPr lang="es-ES" sz="1050" b="1" dirty="0">
              <a:solidFill>
                <a:srgbClr val="4D4D4D"/>
              </a:solidFill>
            </a:endParaRPr>
          </a:p>
        </p:txBody>
      </p:sp>
      <p:grpSp>
        <p:nvGrpSpPr>
          <p:cNvPr id="79" name="Grupo 78"/>
          <p:cNvGrpSpPr/>
          <p:nvPr/>
        </p:nvGrpSpPr>
        <p:grpSpPr>
          <a:xfrm>
            <a:off x="5507702" y="4082815"/>
            <a:ext cx="3329477" cy="1375829"/>
            <a:chOff x="5713808" y="4138663"/>
            <a:chExt cx="3329477" cy="1375829"/>
          </a:xfrm>
        </p:grpSpPr>
        <p:sp>
          <p:nvSpPr>
            <p:cNvPr id="64" name="Rectangle 54"/>
            <p:cNvSpPr>
              <a:spLocks noChangeArrowheads="1"/>
            </p:cNvSpPr>
            <p:nvPr/>
          </p:nvSpPr>
          <p:spPr bwMode="auto">
            <a:xfrm>
              <a:off x="7801321" y="5225188"/>
              <a:ext cx="1241964" cy="289304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sx="29000" sy="29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4" tIns="45717" rIns="91434" bIns="45717">
              <a:spAutoFit/>
            </a:bodyPr>
            <a:lstStyle/>
            <a:p>
              <a:pPr algn="r" eaLnBrk="0" hangingPunct="0">
                <a:lnSpc>
                  <a:spcPct val="80000"/>
                </a:lnSpc>
              </a:pPr>
              <a:r>
                <a:rPr lang="es-ES_tradnl" sz="800" b="1" i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rPr>
                <a:t>ACUEDUCTO INDEPENDENCIA</a:t>
              </a:r>
            </a:p>
          </p:txBody>
        </p:sp>
        <p:sp>
          <p:nvSpPr>
            <p:cNvPr id="65" name="64 Flecha izquierda"/>
            <p:cNvSpPr/>
            <p:nvPr/>
          </p:nvSpPr>
          <p:spPr>
            <a:xfrm rot="351909">
              <a:off x="8667503" y="4722875"/>
              <a:ext cx="213519" cy="232837"/>
            </a:xfrm>
            <a:prstGeom prst="leftArrow">
              <a:avLst/>
            </a:prstGeom>
            <a:solidFill>
              <a:srgbClr val="00B0F0"/>
            </a:solidFill>
            <a:ln w="38100">
              <a:solidFill>
                <a:schemeClr val="accent3">
                  <a:lumMod val="75000"/>
                </a:schemeClr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prstClr val="white"/>
                </a:solidFill>
              </a:endParaRPr>
            </a:p>
          </p:txBody>
        </p:sp>
        <p:sp>
          <p:nvSpPr>
            <p:cNvPr id="66" name="65 Flecha izquierda"/>
            <p:cNvSpPr/>
            <p:nvPr/>
          </p:nvSpPr>
          <p:spPr>
            <a:xfrm rot="409752">
              <a:off x="8316025" y="4695625"/>
              <a:ext cx="213519" cy="232837"/>
            </a:xfrm>
            <a:prstGeom prst="leftArrow">
              <a:avLst/>
            </a:prstGeom>
            <a:solidFill>
              <a:srgbClr val="00B0F0"/>
            </a:solidFill>
            <a:ln w="38100">
              <a:solidFill>
                <a:schemeClr val="accent3">
                  <a:lumMod val="75000"/>
                </a:schemeClr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prstClr val="white"/>
                </a:solidFill>
              </a:endParaRPr>
            </a:p>
          </p:txBody>
        </p:sp>
        <p:sp>
          <p:nvSpPr>
            <p:cNvPr id="69" name="68 Forma libre"/>
            <p:cNvSpPr/>
            <p:nvPr/>
          </p:nvSpPr>
          <p:spPr>
            <a:xfrm>
              <a:off x="5713808" y="4437112"/>
              <a:ext cx="3262121" cy="554663"/>
            </a:xfrm>
            <a:custGeom>
              <a:avLst/>
              <a:gdLst>
                <a:gd name="connsiteX0" fmla="*/ 3252788 w 3252788"/>
                <a:gd name="connsiteY0" fmla="*/ 857250 h 857250"/>
                <a:gd name="connsiteX1" fmla="*/ 2762250 w 3252788"/>
                <a:gd name="connsiteY1" fmla="*/ 800100 h 857250"/>
                <a:gd name="connsiteX2" fmla="*/ 2447925 w 3252788"/>
                <a:gd name="connsiteY2" fmla="*/ 776287 h 857250"/>
                <a:gd name="connsiteX3" fmla="*/ 2005013 w 3252788"/>
                <a:gd name="connsiteY3" fmla="*/ 738187 h 857250"/>
                <a:gd name="connsiteX4" fmla="*/ 1862138 w 3252788"/>
                <a:gd name="connsiteY4" fmla="*/ 695325 h 857250"/>
                <a:gd name="connsiteX5" fmla="*/ 1628775 w 3252788"/>
                <a:gd name="connsiteY5" fmla="*/ 585787 h 857250"/>
                <a:gd name="connsiteX6" fmla="*/ 1281113 w 3252788"/>
                <a:gd name="connsiteY6" fmla="*/ 419100 h 857250"/>
                <a:gd name="connsiteX7" fmla="*/ 919163 w 3252788"/>
                <a:gd name="connsiteY7" fmla="*/ 223837 h 857250"/>
                <a:gd name="connsiteX8" fmla="*/ 557213 w 3252788"/>
                <a:gd name="connsiteY8" fmla="*/ 76200 h 857250"/>
                <a:gd name="connsiteX9" fmla="*/ 442913 w 3252788"/>
                <a:gd name="connsiteY9" fmla="*/ 4762 h 857250"/>
                <a:gd name="connsiteX10" fmla="*/ 447675 w 3252788"/>
                <a:gd name="connsiteY10" fmla="*/ 47625 h 857250"/>
                <a:gd name="connsiteX11" fmla="*/ 471488 w 3252788"/>
                <a:gd name="connsiteY11" fmla="*/ 90487 h 857250"/>
                <a:gd name="connsiteX12" fmla="*/ 457200 w 3252788"/>
                <a:gd name="connsiteY12" fmla="*/ 128587 h 857250"/>
                <a:gd name="connsiteX13" fmla="*/ 385763 w 3252788"/>
                <a:gd name="connsiteY13" fmla="*/ 128587 h 857250"/>
                <a:gd name="connsiteX14" fmla="*/ 276225 w 3252788"/>
                <a:gd name="connsiteY14" fmla="*/ 128587 h 857250"/>
                <a:gd name="connsiteX15" fmla="*/ 200025 w 3252788"/>
                <a:gd name="connsiteY15" fmla="*/ 114300 h 857250"/>
                <a:gd name="connsiteX16" fmla="*/ 200025 w 3252788"/>
                <a:gd name="connsiteY16" fmla="*/ 114300 h 857250"/>
                <a:gd name="connsiteX17" fmla="*/ 161925 w 3252788"/>
                <a:gd name="connsiteY17" fmla="*/ 71437 h 857250"/>
                <a:gd name="connsiteX18" fmla="*/ 76200 w 3252788"/>
                <a:gd name="connsiteY18" fmla="*/ 42862 h 857250"/>
                <a:gd name="connsiteX19" fmla="*/ 0 w 3252788"/>
                <a:gd name="connsiteY19" fmla="*/ 0 h 857250"/>
                <a:gd name="connsiteX0" fmla="*/ 3298055 w 3298055"/>
                <a:gd name="connsiteY0" fmla="*/ 875357 h 875357"/>
                <a:gd name="connsiteX1" fmla="*/ 2807517 w 3298055"/>
                <a:gd name="connsiteY1" fmla="*/ 818207 h 875357"/>
                <a:gd name="connsiteX2" fmla="*/ 2493192 w 3298055"/>
                <a:gd name="connsiteY2" fmla="*/ 794394 h 875357"/>
                <a:gd name="connsiteX3" fmla="*/ 2050280 w 3298055"/>
                <a:gd name="connsiteY3" fmla="*/ 756294 h 875357"/>
                <a:gd name="connsiteX4" fmla="*/ 1907405 w 3298055"/>
                <a:gd name="connsiteY4" fmla="*/ 713432 h 875357"/>
                <a:gd name="connsiteX5" fmla="*/ 1674042 w 3298055"/>
                <a:gd name="connsiteY5" fmla="*/ 603894 h 875357"/>
                <a:gd name="connsiteX6" fmla="*/ 1326380 w 3298055"/>
                <a:gd name="connsiteY6" fmla="*/ 437207 h 875357"/>
                <a:gd name="connsiteX7" fmla="*/ 964430 w 3298055"/>
                <a:gd name="connsiteY7" fmla="*/ 241944 h 875357"/>
                <a:gd name="connsiteX8" fmla="*/ 602480 w 3298055"/>
                <a:gd name="connsiteY8" fmla="*/ 94307 h 875357"/>
                <a:gd name="connsiteX9" fmla="*/ 488180 w 3298055"/>
                <a:gd name="connsiteY9" fmla="*/ 22869 h 875357"/>
                <a:gd name="connsiteX10" fmla="*/ 492942 w 3298055"/>
                <a:gd name="connsiteY10" fmla="*/ 65732 h 875357"/>
                <a:gd name="connsiteX11" fmla="*/ 516755 w 3298055"/>
                <a:gd name="connsiteY11" fmla="*/ 108594 h 875357"/>
                <a:gd name="connsiteX12" fmla="*/ 502467 w 3298055"/>
                <a:gd name="connsiteY12" fmla="*/ 146694 h 875357"/>
                <a:gd name="connsiteX13" fmla="*/ 431030 w 3298055"/>
                <a:gd name="connsiteY13" fmla="*/ 146694 h 875357"/>
                <a:gd name="connsiteX14" fmla="*/ 321492 w 3298055"/>
                <a:gd name="connsiteY14" fmla="*/ 146694 h 875357"/>
                <a:gd name="connsiteX15" fmla="*/ 245292 w 3298055"/>
                <a:gd name="connsiteY15" fmla="*/ 132407 h 875357"/>
                <a:gd name="connsiteX16" fmla="*/ 245292 w 3298055"/>
                <a:gd name="connsiteY16" fmla="*/ 132407 h 875357"/>
                <a:gd name="connsiteX17" fmla="*/ 207192 w 3298055"/>
                <a:gd name="connsiteY17" fmla="*/ 89544 h 875357"/>
                <a:gd name="connsiteX18" fmla="*/ 121467 w 3298055"/>
                <a:gd name="connsiteY18" fmla="*/ 60969 h 875357"/>
                <a:gd name="connsiteX19" fmla="*/ 0 w 3298055"/>
                <a:gd name="connsiteY19" fmla="*/ 0 h 875357"/>
                <a:gd name="connsiteX0" fmla="*/ 4221333 w 4221333"/>
                <a:gd name="connsiteY0" fmla="*/ 1017400 h 1017400"/>
                <a:gd name="connsiteX1" fmla="*/ 2807517 w 4221333"/>
                <a:gd name="connsiteY1" fmla="*/ 818207 h 1017400"/>
                <a:gd name="connsiteX2" fmla="*/ 2493192 w 4221333"/>
                <a:gd name="connsiteY2" fmla="*/ 794394 h 1017400"/>
                <a:gd name="connsiteX3" fmla="*/ 2050280 w 4221333"/>
                <a:gd name="connsiteY3" fmla="*/ 756294 h 1017400"/>
                <a:gd name="connsiteX4" fmla="*/ 1907405 w 4221333"/>
                <a:gd name="connsiteY4" fmla="*/ 713432 h 1017400"/>
                <a:gd name="connsiteX5" fmla="*/ 1674042 w 4221333"/>
                <a:gd name="connsiteY5" fmla="*/ 603894 h 1017400"/>
                <a:gd name="connsiteX6" fmla="*/ 1326380 w 4221333"/>
                <a:gd name="connsiteY6" fmla="*/ 437207 h 1017400"/>
                <a:gd name="connsiteX7" fmla="*/ 964430 w 4221333"/>
                <a:gd name="connsiteY7" fmla="*/ 241944 h 1017400"/>
                <a:gd name="connsiteX8" fmla="*/ 602480 w 4221333"/>
                <a:gd name="connsiteY8" fmla="*/ 94307 h 1017400"/>
                <a:gd name="connsiteX9" fmla="*/ 488180 w 4221333"/>
                <a:gd name="connsiteY9" fmla="*/ 22869 h 1017400"/>
                <a:gd name="connsiteX10" fmla="*/ 492942 w 4221333"/>
                <a:gd name="connsiteY10" fmla="*/ 65732 h 1017400"/>
                <a:gd name="connsiteX11" fmla="*/ 516755 w 4221333"/>
                <a:gd name="connsiteY11" fmla="*/ 108594 h 1017400"/>
                <a:gd name="connsiteX12" fmla="*/ 502467 w 4221333"/>
                <a:gd name="connsiteY12" fmla="*/ 146694 h 1017400"/>
                <a:gd name="connsiteX13" fmla="*/ 431030 w 4221333"/>
                <a:gd name="connsiteY13" fmla="*/ 146694 h 1017400"/>
                <a:gd name="connsiteX14" fmla="*/ 321492 w 4221333"/>
                <a:gd name="connsiteY14" fmla="*/ 146694 h 1017400"/>
                <a:gd name="connsiteX15" fmla="*/ 245292 w 4221333"/>
                <a:gd name="connsiteY15" fmla="*/ 132407 h 1017400"/>
                <a:gd name="connsiteX16" fmla="*/ 245292 w 4221333"/>
                <a:gd name="connsiteY16" fmla="*/ 132407 h 1017400"/>
                <a:gd name="connsiteX17" fmla="*/ 207192 w 4221333"/>
                <a:gd name="connsiteY17" fmla="*/ 89544 h 1017400"/>
                <a:gd name="connsiteX18" fmla="*/ 121467 w 4221333"/>
                <a:gd name="connsiteY18" fmla="*/ 60969 h 1017400"/>
                <a:gd name="connsiteX19" fmla="*/ 0 w 4221333"/>
                <a:gd name="connsiteY19" fmla="*/ 0 h 1017400"/>
                <a:gd name="connsiteX0" fmla="*/ 4031386 w 4031386"/>
                <a:gd name="connsiteY0" fmla="*/ 987408 h 987408"/>
                <a:gd name="connsiteX1" fmla="*/ 2807517 w 4031386"/>
                <a:gd name="connsiteY1" fmla="*/ 818207 h 987408"/>
                <a:gd name="connsiteX2" fmla="*/ 2493192 w 4031386"/>
                <a:gd name="connsiteY2" fmla="*/ 794394 h 987408"/>
                <a:gd name="connsiteX3" fmla="*/ 2050280 w 4031386"/>
                <a:gd name="connsiteY3" fmla="*/ 756294 h 987408"/>
                <a:gd name="connsiteX4" fmla="*/ 1907405 w 4031386"/>
                <a:gd name="connsiteY4" fmla="*/ 713432 h 987408"/>
                <a:gd name="connsiteX5" fmla="*/ 1674042 w 4031386"/>
                <a:gd name="connsiteY5" fmla="*/ 603894 h 987408"/>
                <a:gd name="connsiteX6" fmla="*/ 1326380 w 4031386"/>
                <a:gd name="connsiteY6" fmla="*/ 437207 h 987408"/>
                <a:gd name="connsiteX7" fmla="*/ 964430 w 4031386"/>
                <a:gd name="connsiteY7" fmla="*/ 241944 h 987408"/>
                <a:gd name="connsiteX8" fmla="*/ 602480 w 4031386"/>
                <a:gd name="connsiteY8" fmla="*/ 94307 h 987408"/>
                <a:gd name="connsiteX9" fmla="*/ 488180 w 4031386"/>
                <a:gd name="connsiteY9" fmla="*/ 22869 h 987408"/>
                <a:gd name="connsiteX10" fmla="*/ 492942 w 4031386"/>
                <a:gd name="connsiteY10" fmla="*/ 65732 h 987408"/>
                <a:gd name="connsiteX11" fmla="*/ 516755 w 4031386"/>
                <a:gd name="connsiteY11" fmla="*/ 108594 h 987408"/>
                <a:gd name="connsiteX12" fmla="*/ 502467 w 4031386"/>
                <a:gd name="connsiteY12" fmla="*/ 146694 h 987408"/>
                <a:gd name="connsiteX13" fmla="*/ 431030 w 4031386"/>
                <a:gd name="connsiteY13" fmla="*/ 146694 h 987408"/>
                <a:gd name="connsiteX14" fmla="*/ 321492 w 4031386"/>
                <a:gd name="connsiteY14" fmla="*/ 146694 h 987408"/>
                <a:gd name="connsiteX15" fmla="*/ 245292 w 4031386"/>
                <a:gd name="connsiteY15" fmla="*/ 132407 h 987408"/>
                <a:gd name="connsiteX16" fmla="*/ 245292 w 4031386"/>
                <a:gd name="connsiteY16" fmla="*/ 132407 h 987408"/>
                <a:gd name="connsiteX17" fmla="*/ 207192 w 4031386"/>
                <a:gd name="connsiteY17" fmla="*/ 89544 h 987408"/>
                <a:gd name="connsiteX18" fmla="*/ 121467 w 4031386"/>
                <a:gd name="connsiteY18" fmla="*/ 60969 h 987408"/>
                <a:gd name="connsiteX19" fmla="*/ 0 w 4031386"/>
                <a:gd name="connsiteY19" fmla="*/ 0 h 987408"/>
                <a:gd name="connsiteX0" fmla="*/ 5172360 w 5172360"/>
                <a:gd name="connsiteY0" fmla="*/ 1152644 h 1152644"/>
                <a:gd name="connsiteX1" fmla="*/ 2807517 w 5172360"/>
                <a:gd name="connsiteY1" fmla="*/ 818207 h 1152644"/>
                <a:gd name="connsiteX2" fmla="*/ 2493192 w 5172360"/>
                <a:gd name="connsiteY2" fmla="*/ 794394 h 1152644"/>
                <a:gd name="connsiteX3" fmla="*/ 2050280 w 5172360"/>
                <a:gd name="connsiteY3" fmla="*/ 756294 h 1152644"/>
                <a:gd name="connsiteX4" fmla="*/ 1907405 w 5172360"/>
                <a:gd name="connsiteY4" fmla="*/ 713432 h 1152644"/>
                <a:gd name="connsiteX5" fmla="*/ 1674042 w 5172360"/>
                <a:gd name="connsiteY5" fmla="*/ 603894 h 1152644"/>
                <a:gd name="connsiteX6" fmla="*/ 1326380 w 5172360"/>
                <a:gd name="connsiteY6" fmla="*/ 437207 h 1152644"/>
                <a:gd name="connsiteX7" fmla="*/ 964430 w 5172360"/>
                <a:gd name="connsiteY7" fmla="*/ 241944 h 1152644"/>
                <a:gd name="connsiteX8" fmla="*/ 602480 w 5172360"/>
                <a:gd name="connsiteY8" fmla="*/ 94307 h 1152644"/>
                <a:gd name="connsiteX9" fmla="*/ 488180 w 5172360"/>
                <a:gd name="connsiteY9" fmla="*/ 22869 h 1152644"/>
                <a:gd name="connsiteX10" fmla="*/ 492942 w 5172360"/>
                <a:gd name="connsiteY10" fmla="*/ 65732 h 1152644"/>
                <a:gd name="connsiteX11" fmla="*/ 516755 w 5172360"/>
                <a:gd name="connsiteY11" fmla="*/ 108594 h 1152644"/>
                <a:gd name="connsiteX12" fmla="*/ 502467 w 5172360"/>
                <a:gd name="connsiteY12" fmla="*/ 146694 h 1152644"/>
                <a:gd name="connsiteX13" fmla="*/ 431030 w 5172360"/>
                <a:gd name="connsiteY13" fmla="*/ 146694 h 1152644"/>
                <a:gd name="connsiteX14" fmla="*/ 321492 w 5172360"/>
                <a:gd name="connsiteY14" fmla="*/ 146694 h 1152644"/>
                <a:gd name="connsiteX15" fmla="*/ 245292 w 5172360"/>
                <a:gd name="connsiteY15" fmla="*/ 132407 h 1152644"/>
                <a:gd name="connsiteX16" fmla="*/ 245292 w 5172360"/>
                <a:gd name="connsiteY16" fmla="*/ 132407 h 1152644"/>
                <a:gd name="connsiteX17" fmla="*/ 207192 w 5172360"/>
                <a:gd name="connsiteY17" fmla="*/ 89544 h 1152644"/>
                <a:gd name="connsiteX18" fmla="*/ 121467 w 5172360"/>
                <a:gd name="connsiteY18" fmla="*/ 60969 h 1152644"/>
                <a:gd name="connsiteX19" fmla="*/ 0 w 5172360"/>
                <a:gd name="connsiteY19" fmla="*/ 0 h 115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172360" h="1152644">
                  <a:moveTo>
                    <a:pt x="5172360" y="1152644"/>
                  </a:moveTo>
                  <a:lnTo>
                    <a:pt x="2807517" y="818207"/>
                  </a:lnTo>
                  <a:lnTo>
                    <a:pt x="2493192" y="794394"/>
                  </a:lnTo>
                  <a:lnTo>
                    <a:pt x="2050280" y="756294"/>
                  </a:lnTo>
                  <a:lnTo>
                    <a:pt x="1907405" y="713432"/>
                  </a:lnTo>
                  <a:lnTo>
                    <a:pt x="1674042" y="603894"/>
                  </a:lnTo>
                  <a:lnTo>
                    <a:pt x="1326380" y="437207"/>
                  </a:lnTo>
                  <a:lnTo>
                    <a:pt x="964430" y="241944"/>
                  </a:lnTo>
                  <a:lnTo>
                    <a:pt x="602480" y="94307"/>
                  </a:lnTo>
                  <a:lnTo>
                    <a:pt x="488180" y="22869"/>
                  </a:lnTo>
                  <a:lnTo>
                    <a:pt x="492942" y="65732"/>
                  </a:lnTo>
                  <a:lnTo>
                    <a:pt x="516755" y="108594"/>
                  </a:lnTo>
                  <a:lnTo>
                    <a:pt x="502467" y="146694"/>
                  </a:lnTo>
                  <a:lnTo>
                    <a:pt x="431030" y="146694"/>
                  </a:lnTo>
                  <a:lnTo>
                    <a:pt x="321492" y="146694"/>
                  </a:lnTo>
                  <a:lnTo>
                    <a:pt x="245292" y="132407"/>
                  </a:lnTo>
                  <a:lnTo>
                    <a:pt x="245292" y="132407"/>
                  </a:lnTo>
                  <a:lnTo>
                    <a:pt x="207192" y="89544"/>
                  </a:lnTo>
                  <a:lnTo>
                    <a:pt x="121467" y="60969"/>
                  </a:lnTo>
                  <a:lnTo>
                    <a:pt x="0" y="0"/>
                  </a:lnTo>
                </a:path>
              </a:pathLst>
            </a:custGeom>
            <a:noFill/>
            <a:ln w="63500">
              <a:solidFill>
                <a:srgbClr val="0070C0"/>
              </a:solidFill>
            </a:ln>
            <a:effectLst>
              <a:outerShdw blurRad="50800" dist="50800" dir="5400000" algn="ctr" rotWithShape="0">
                <a:schemeClr val="tx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prstClr val="white"/>
                </a:solidFill>
              </a:endParaRPr>
            </a:p>
          </p:txBody>
        </p:sp>
        <p:sp>
          <p:nvSpPr>
            <p:cNvPr id="101" name="Text Box 298"/>
            <p:cNvSpPr txBox="1">
              <a:spLocks noChangeArrowheads="1"/>
            </p:cNvSpPr>
            <p:nvPr/>
          </p:nvSpPr>
          <p:spPr bwMode="auto">
            <a:xfrm>
              <a:off x="6902798" y="4138663"/>
              <a:ext cx="139104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 wrap="square">
              <a:spAutoFit/>
            </a:bodyPr>
            <a:lstStyle/>
            <a:p>
              <a:pPr eaLnBrk="0" hangingPunct="0">
                <a:defRPr/>
              </a:pPr>
              <a:r>
                <a:rPr lang="es-ES_tradnl" sz="1400" b="1" dirty="0" err="1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Capt</a:t>
              </a:r>
              <a:r>
                <a:rPr lang="es-ES_tradnl" sz="14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. Sur</a:t>
              </a:r>
            </a:p>
          </p:txBody>
        </p:sp>
      </p:grpSp>
      <p:sp>
        <p:nvSpPr>
          <p:cNvPr id="29" name="Forma libre 28"/>
          <p:cNvSpPr/>
          <p:nvPr/>
        </p:nvSpPr>
        <p:spPr>
          <a:xfrm>
            <a:off x="1233449" y="2274499"/>
            <a:ext cx="5052606" cy="1635310"/>
          </a:xfrm>
          <a:custGeom>
            <a:avLst/>
            <a:gdLst>
              <a:gd name="connsiteX0" fmla="*/ 255907 w 5052606"/>
              <a:gd name="connsiteY0" fmla="*/ 1635310 h 1635310"/>
              <a:gd name="connsiteX1" fmla="*/ 0 w 5052606"/>
              <a:gd name="connsiteY1" fmla="*/ 1313865 h 1635310"/>
              <a:gd name="connsiteX2" fmla="*/ 9362 w 5052606"/>
              <a:gd name="connsiteY2" fmla="*/ 1251449 h 1635310"/>
              <a:gd name="connsiteX3" fmla="*/ 78020 w 5052606"/>
              <a:gd name="connsiteY3" fmla="*/ 979938 h 1635310"/>
              <a:gd name="connsiteX4" fmla="*/ 187249 w 5052606"/>
              <a:gd name="connsiteY4" fmla="*/ 1017387 h 1635310"/>
              <a:gd name="connsiteX5" fmla="*/ 299598 w 5052606"/>
              <a:gd name="connsiteY5" fmla="*/ 1017387 h 1635310"/>
              <a:gd name="connsiteX6" fmla="*/ 745875 w 5052606"/>
              <a:gd name="connsiteY6" fmla="*/ 1039233 h 1635310"/>
              <a:gd name="connsiteX7" fmla="*/ 1419972 w 5052606"/>
              <a:gd name="connsiteY7" fmla="*/ 636648 h 1635310"/>
              <a:gd name="connsiteX8" fmla="*/ 1213998 w 5052606"/>
              <a:gd name="connsiteY8" fmla="*/ 465002 h 1635310"/>
              <a:gd name="connsiteX9" fmla="*/ 1182790 w 5052606"/>
              <a:gd name="connsiteY9" fmla="*/ 418190 h 1635310"/>
              <a:gd name="connsiteX10" fmla="*/ 1192152 w 5052606"/>
              <a:gd name="connsiteY10" fmla="*/ 308962 h 1635310"/>
              <a:gd name="connsiteX11" fmla="*/ 1279535 w 5052606"/>
              <a:gd name="connsiteY11" fmla="*/ 140437 h 1635310"/>
              <a:gd name="connsiteX12" fmla="*/ 2144002 w 5052606"/>
              <a:gd name="connsiteY12" fmla="*/ 0 h 1635310"/>
              <a:gd name="connsiteX13" fmla="*/ 2168969 w 5052606"/>
              <a:gd name="connsiteY13" fmla="*/ 730272 h 1635310"/>
              <a:gd name="connsiteX14" fmla="*/ 3002228 w 5052606"/>
              <a:gd name="connsiteY14" fmla="*/ 767722 h 1635310"/>
              <a:gd name="connsiteX15" fmla="*/ 3011590 w 5052606"/>
              <a:gd name="connsiteY15" fmla="*/ 543023 h 1635310"/>
              <a:gd name="connsiteX16" fmla="*/ 3436021 w 5052606"/>
              <a:gd name="connsiteY16" fmla="*/ 511815 h 1635310"/>
              <a:gd name="connsiteX17" fmla="*/ 3451625 w 5052606"/>
              <a:gd name="connsiteY17" fmla="*/ 711547 h 1635310"/>
              <a:gd name="connsiteX18" fmla="*/ 3567096 w 5052606"/>
              <a:gd name="connsiteY18" fmla="*/ 686581 h 1635310"/>
              <a:gd name="connsiteX19" fmla="*/ 3542129 w 5052606"/>
              <a:gd name="connsiteY19" fmla="*/ 861346 h 1635310"/>
              <a:gd name="connsiteX20" fmla="*/ 3785553 w 5052606"/>
              <a:gd name="connsiteY20" fmla="*/ 967454 h 1635310"/>
              <a:gd name="connsiteX21" fmla="*/ 3894782 w 5052606"/>
              <a:gd name="connsiteY21" fmla="*/ 1086045 h 1635310"/>
              <a:gd name="connsiteX22" fmla="*/ 3925990 w 5052606"/>
              <a:gd name="connsiteY22" fmla="*/ 1076683 h 1635310"/>
              <a:gd name="connsiteX23" fmla="*/ 4103877 w 5052606"/>
              <a:gd name="connsiteY23" fmla="*/ 680339 h 1635310"/>
              <a:gd name="connsiteX24" fmla="*/ 4144447 w 5052606"/>
              <a:gd name="connsiteY24" fmla="*/ 642889 h 1635310"/>
              <a:gd name="connsiteX25" fmla="*/ 4347301 w 5052606"/>
              <a:gd name="connsiteY25" fmla="*/ 649131 h 1635310"/>
              <a:gd name="connsiteX26" fmla="*/ 4372267 w 5052606"/>
              <a:gd name="connsiteY26" fmla="*/ 664735 h 1635310"/>
              <a:gd name="connsiteX27" fmla="*/ 4509583 w 5052606"/>
              <a:gd name="connsiteY27" fmla="*/ 683460 h 1635310"/>
              <a:gd name="connsiteX28" fmla="*/ 4528308 w 5052606"/>
              <a:gd name="connsiteY28" fmla="*/ 708426 h 1635310"/>
              <a:gd name="connsiteX29" fmla="*/ 4528308 w 5052606"/>
              <a:gd name="connsiteY29" fmla="*/ 748997 h 1635310"/>
              <a:gd name="connsiteX30" fmla="*/ 4515825 w 5052606"/>
              <a:gd name="connsiteY30" fmla="*/ 792688 h 1635310"/>
              <a:gd name="connsiteX31" fmla="*/ 4497100 w 5052606"/>
              <a:gd name="connsiteY31" fmla="*/ 867588 h 1635310"/>
              <a:gd name="connsiteX32" fmla="*/ 4450288 w 5052606"/>
              <a:gd name="connsiteY32" fmla="*/ 930005 h 1635310"/>
              <a:gd name="connsiteX33" fmla="*/ 4637537 w 5052606"/>
              <a:gd name="connsiteY33" fmla="*/ 892555 h 1635310"/>
              <a:gd name="connsiteX34" fmla="*/ 4753007 w 5052606"/>
              <a:gd name="connsiteY34" fmla="*/ 873830 h 1635310"/>
              <a:gd name="connsiteX35" fmla="*/ 4809182 w 5052606"/>
              <a:gd name="connsiteY35" fmla="*/ 886313 h 1635310"/>
              <a:gd name="connsiteX36" fmla="*/ 4880961 w 5052606"/>
              <a:gd name="connsiteY36" fmla="*/ 930005 h 1635310"/>
              <a:gd name="connsiteX37" fmla="*/ 4899686 w 5052606"/>
              <a:gd name="connsiteY37" fmla="*/ 883192 h 1635310"/>
              <a:gd name="connsiteX38" fmla="*/ 4952739 w 5052606"/>
              <a:gd name="connsiteY38" fmla="*/ 833259 h 1635310"/>
              <a:gd name="connsiteX39" fmla="*/ 5021398 w 5052606"/>
              <a:gd name="connsiteY39" fmla="*/ 917521 h 1635310"/>
              <a:gd name="connsiteX40" fmla="*/ 5052606 w 5052606"/>
              <a:gd name="connsiteY40" fmla="*/ 861346 h 1635310"/>
              <a:gd name="connsiteX41" fmla="*/ 5046364 w 5052606"/>
              <a:gd name="connsiteY41" fmla="*/ 986179 h 1635310"/>
              <a:gd name="connsiteX42" fmla="*/ 5015156 w 5052606"/>
              <a:gd name="connsiteY42" fmla="*/ 1045475 h 1635310"/>
              <a:gd name="connsiteX43" fmla="*/ 4999552 w 5052606"/>
              <a:gd name="connsiteY43" fmla="*/ 1114133 h 1635310"/>
              <a:gd name="connsiteX44" fmla="*/ 4971464 w 5052606"/>
              <a:gd name="connsiteY44" fmla="*/ 1160945 h 1635310"/>
              <a:gd name="connsiteX45" fmla="*/ 4962102 w 5052606"/>
              <a:gd name="connsiteY45" fmla="*/ 1466785 h 1635310"/>
              <a:gd name="connsiteX46" fmla="*/ 4962102 w 5052606"/>
              <a:gd name="connsiteY46" fmla="*/ 1497994 h 1635310"/>
              <a:gd name="connsiteX47" fmla="*/ 4796699 w 5052606"/>
              <a:gd name="connsiteY47" fmla="*/ 1516718 h 1635310"/>
              <a:gd name="connsiteX48" fmla="*/ 4444046 w 5052606"/>
              <a:gd name="connsiteY48" fmla="*/ 1535443 h 1635310"/>
              <a:gd name="connsiteX49" fmla="*/ 4353542 w 5052606"/>
              <a:gd name="connsiteY49" fmla="*/ 1560410 h 1635310"/>
              <a:gd name="connsiteX50" fmla="*/ 4072668 w 5052606"/>
              <a:gd name="connsiteY50" fmla="*/ 1560410 h 1635310"/>
              <a:gd name="connsiteX51" fmla="*/ 3794916 w 5052606"/>
              <a:gd name="connsiteY51" fmla="*/ 1557289 h 1635310"/>
              <a:gd name="connsiteX52" fmla="*/ 3763707 w 5052606"/>
              <a:gd name="connsiteY52" fmla="*/ 1535443 h 1635310"/>
              <a:gd name="connsiteX53" fmla="*/ 3582700 w 5052606"/>
              <a:gd name="connsiteY53" fmla="*/ 1522960 h 1635310"/>
              <a:gd name="connsiteX54" fmla="*/ 3563975 w 5052606"/>
              <a:gd name="connsiteY54" fmla="*/ 1497994 h 1635310"/>
              <a:gd name="connsiteX55" fmla="*/ 3407934 w 5052606"/>
              <a:gd name="connsiteY55" fmla="*/ 1488631 h 1635310"/>
              <a:gd name="connsiteX56" fmla="*/ 3130181 w 5052606"/>
              <a:gd name="connsiteY56" fmla="*/ 1416852 h 1635310"/>
              <a:gd name="connsiteX57" fmla="*/ 3117698 w 5052606"/>
              <a:gd name="connsiteY57" fmla="*/ 1454302 h 1635310"/>
              <a:gd name="connsiteX58" fmla="*/ 3058402 w 5052606"/>
              <a:gd name="connsiteY58" fmla="*/ 1451181 h 1635310"/>
              <a:gd name="connsiteX59" fmla="*/ 3030315 w 5052606"/>
              <a:gd name="connsiteY59" fmla="*/ 1323228 h 1635310"/>
              <a:gd name="connsiteX60" fmla="*/ 2977261 w 5052606"/>
              <a:gd name="connsiteY60" fmla="*/ 1316986 h 1635310"/>
              <a:gd name="connsiteX61" fmla="*/ 2983503 w 5052606"/>
              <a:gd name="connsiteY61" fmla="*/ 1282657 h 1635310"/>
              <a:gd name="connsiteX62" fmla="*/ 3014711 w 5052606"/>
              <a:gd name="connsiteY62" fmla="*/ 1273295 h 1635310"/>
              <a:gd name="connsiteX63" fmla="*/ 3011590 w 5052606"/>
              <a:gd name="connsiteY63" fmla="*/ 1217120 h 1635310"/>
              <a:gd name="connsiteX64" fmla="*/ 2992865 w 5052606"/>
              <a:gd name="connsiteY64" fmla="*/ 1154703 h 1635310"/>
              <a:gd name="connsiteX65" fmla="*/ 2952294 w 5052606"/>
              <a:gd name="connsiteY65" fmla="*/ 1139099 h 1635310"/>
              <a:gd name="connsiteX66" fmla="*/ 2936690 w 5052606"/>
              <a:gd name="connsiteY66" fmla="*/ 1145341 h 1635310"/>
              <a:gd name="connsiteX67" fmla="*/ 2889878 w 5052606"/>
              <a:gd name="connsiteY67" fmla="*/ 1042354 h 1635310"/>
              <a:gd name="connsiteX68" fmla="*/ 2671421 w 5052606"/>
              <a:gd name="connsiteY68" fmla="*/ 1117254 h 1635310"/>
              <a:gd name="connsiteX69" fmla="*/ 2630850 w 5052606"/>
              <a:gd name="connsiteY69" fmla="*/ 1123495 h 1635310"/>
              <a:gd name="connsiteX70" fmla="*/ 2627729 w 5052606"/>
              <a:gd name="connsiteY70" fmla="*/ 989300 h 1635310"/>
              <a:gd name="connsiteX71" fmla="*/ 2384305 w 5052606"/>
              <a:gd name="connsiteY71" fmla="*/ 983058 h 1635310"/>
              <a:gd name="connsiteX72" fmla="*/ 2378064 w 5052606"/>
              <a:gd name="connsiteY72" fmla="*/ 802051 h 1635310"/>
              <a:gd name="connsiteX73" fmla="*/ 2271956 w 5052606"/>
              <a:gd name="connsiteY73" fmla="*/ 814534 h 1635310"/>
              <a:gd name="connsiteX74" fmla="*/ 2212660 w 5052606"/>
              <a:gd name="connsiteY74" fmla="*/ 811413 h 1635310"/>
              <a:gd name="connsiteX75" fmla="*/ 2178331 w 5052606"/>
              <a:gd name="connsiteY75" fmla="*/ 798930 h 1635310"/>
              <a:gd name="connsiteX76" fmla="*/ 2094069 w 5052606"/>
              <a:gd name="connsiteY76" fmla="*/ 798930 h 1635310"/>
              <a:gd name="connsiteX77" fmla="*/ 2084707 w 5052606"/>
              <a:gd name="connsiteY77" fmla="*/ 770843 h 1635310"/>
              <a:gd name="connsiteX78" fmla="*/ 2050378 w 5052606"/>
              <a:gd name="connsiteY78" fmla="*/ 770843 h 1635310"/>
              <a:gd name="connsiteX79" fmla="*/ 1697725 w 5052606"/>
              <a:gd name="connsiteY79" fmla="*/ 908159 h 1635310"/>
              <a:gd name="connsiteX80" fmla="*/ 1669638 w 5052606"/>
              <a:gd name="connsiteY80" fmla="*/ 951850 h 1635310"/>
              <a:gd name="connsiteX81" fmla="*/ 1638430 w 5052606"/>
              <a:gd name="connsiteY81" fmla="*/ 1017387 h 1635310"/>
              <a:gd name="connsiteX82" fmla="*/ 1588496 w 5052606"/>
              <a:gd name="connsiteY82" fmla="*/ 1026750 h 1635310"/>
              <a:gd name="connsiteX83" fmla="*/ 1585376 w 5052606"/>
              <a:gd name="connsiteY83" fmla="*/ 1057958 h 1635310"/>
              <a:gd name="connsiteX84" fmla="*/ 1529201 w 5052606"/>
              <a:gd name="connsiteY84" fmla="*/ 1045475 h 1635310"/>
              <a:gd name="connsiteX85" fmla="*/ 1494872 w 5052606"/>
              <a:gd name="connsiteY85" fmla="*/ 1057958 h 1635310"/>
              <a:gd name="connsiteX86" fmla="*/ 1448060 w 5052606"/>
              <a:gd name="connsiteY86" fmla="*/ 1061079 h 1635310"/>
              <a:gd name="connsiteX87" fmla="*/ 1398127 w 5052606"/>
              <a:gd name="connsiteY87" fmla="*/ 1092287 h 1635310"/>
              <a:gd name="connsiteX88" fmla="*/ 1360677 w 5052606"/>
              <a:gd name="connsiteY88" fmla="*/ 1017387 h 1635310"/>
              <a:gd name="connsiteX89" fmla="*/ 1217119 w 5052606"/>
              <a:gd name="connsiteY89" fmla="*/ 1008025 h 1635310"/>
              <a:gd name="connsiteX90" fmla="*/ 1107890 w 5052606"/>
              <a:gd name="connsiteY90" fmla="*/ 1014267 h 1635310"/>
              <a:gd name="connsiteX91" fmla="*/ 1051716 w 5052606"/>
              <a:gd name="connsiteY91" fmla="*/ 1039233 h 1635310"/>
              <a:gd name="connsiteX92" fmla="*/ 255907 w 5052606"/>
              <a:gd name="connsiteY92" fmla="*/ 1635310 h 1635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052606" h="1635310">
                <a:moveTo>
                  <a:pt x="255907" y="1635310"/>
                </a:moveTo>
                <a:lnTo>
                  <a:pt x="0" y="1313865"/>
                </a:lnTo>
                <a:lnTo>
                  <a:pt x="9362" y="1251449"/>
                </a:lnTo>
                <a:lnTo>
                  <a:pt x="78020" y="979938"/>
                </a:lnTo>
                <a:lnTo>
                  <a:pt x="187249" y="1017387"/>
                </a:lnTo>
                <a:lnTo>
                  <a:pt x="299598" y="1017387"/>
                </a:lnTo>
                <a:lnTo>
                  <a:pt x="745875" y="1039233"/>
                </a:lnTo>
                <a:lnTo>
                  <a:pt x="1419972" y="636648"/>
                </a:lnTo>
                <a:lnTo>
                  <a:pt x="1213998" y="465002"/>
                </a:lnTo>
                <a:lnTo>
                  <a:pt x="1182790" y="418190"/>
                </a:lnTo>
                <a:lnTo>
                  <a:pt x="1192152" y="308962"/>
                </a:lnTo>
                <a:lnTo>
                  <a:pt x="1279535" y="140437"/>
                </a:lnTo>
                <a:lnTo>
                  <a:pt x="2144002" y="0"/>
                </a:lnTo>
                <a:lnTo>
                  <a:pt x="2168969" y="730272"/>
                </a:lnTo>
                <a:lnTo>
                  <a:pt x="3002228" y="767722"/>
                </a:lnTo>
                <a:lnTo>
                  <a:pt x="3011590" y="543023"/>
                </a:lnTo>
                <a:lnTo>
                  <a:pt x="3436021" y="511815"/>
                </a:lnTo>
                <a:lnTo>
                  <a:pt x="3451625" y="711547"/>
                </a:lnTo>
                <a:lnTo>
                  <a:pt x="3567096" y="686581"/>
                </a:lnTo>
                <a:lnTo>
                  <a:pt x="3542129" y="861346"/>
                </a:lnTo>
                <a:lnTo>
                  <a:pt x="3785553" y="967454"/>
                </a:lnTo>
                <a:lnTo>
                  <a:pt x="3894782" y="1086045"/>
                </a:lnTo>
                <a:lnTo>
                  <a:pt x="3925990" y="1076683"/>
                </a:lnTo>
                <a:lnTo>
                  <a:pt x="4103877" y="680339"/>
                </a:lnTo>
                <a:lnTo>
                  <a:pt x="4144447" y="642889"/>
                </a:lnTo>
                <a:lnTo>
                  <a:pt x="4347301" y="649131"/>
                </a:lnTo>
                <a:lnTo>
                  <a:pt x="4372267" y="664735"/>
                </a:lnTo>
                <a:lnTo>
                  <a:pt x="4509583" y="683460"/>
                </a:lnTo>
                <a:lnTo>
                  <a:pt x="4528308" y="708426"/>
                </a:lnTo>
                <a:lnTo>
                  <a:pt x="4528308" y="748997"/>
                </a:lnTo>
                <a:lnTo>
                  <a:pt x="4515825" y="792688"/>
                </a:lnTo>
                <a:lnTo>
                  <a:pt x="4497100" y="867588"/>
                </a:lnTo>
                <a:lnTo>
                  <a:pt x="4450288" y="930005"/>
                </a:lnTo>
                <a:lnTo>
                  <a:pt x="4637537" y="892555"/>
                </a:lnTo>
                <a:lnTo>
                  <a:pt x="4753007" y="873830"/>
                </a:lnTo>
                <a:lnTo>
                  <a:pt x="4809182" y="886313"/>
                </a:lnTo>
                <a:lnTo>
                  <a:pt x="4880961" y="930005"/>
                </a:lnTo>
                <a:lnTo>
                  <a:pt x="4899686" y="883192"/>
                </a:lnTo>
                <a:lnTo>
                  <a:pt x="4952739" y="833259"/>
                </a:lnTo>
                <a:lnTo>
                  <a:pt x="5021398" y="917521"/>
                </a:lnTo>
                <a:lnTo>
                  <a:pt x="5052606" y="861346"/>
                </a:lnTo>
                <a:lnTo>
                  <a:pt x="5046364" y="986179"/>
                </a:lnTo>
                <a:lnTo>
                  <a:pt x="5015156" y="1045475"/>
                </a:lnTo>
                <a:lnTo>
                  <a:pt x="4999552" y="1114133"/>
                </a:lnTo>
                <a:lnTo>
                  <a:pt x="4971464" y="1160945"/>
                </a:lnTo>
                <a:lnTo>
                  <a:pt x="4962102" y="1466785"/>
                </a:lnTo>
                <a:lnTo>
                  <a:pt x="4962102" y="1497994"/>
                </a:lnTo>
                <a:lnTo>
                  <a:pt x="4796699" y="1516718"/>
                </a:lnTo>
                <a:lnTo>
                  <a:pt x="4444046" y="1535443"/>
                </a:lnTo>
                <a:lnTo>
                  <a:pt x="4353542" y="1560410"/>
                </a:lnTo>
                <a:lnTo>
                  <a:pt x="4072668" y="1560410"/>
                </a:lnTo>
                <a:lnTo>
                  <a:pt x="3794916" y="1557289"/>
                </a:lnTo>
                <a:lnTo>
                  <a:pt x="3763707" y="1535443"/>
                </a:lnTo>
                <a:lnTo>
                  <a:pt x="3582700" y="1522960"/>
                </a:lnTo>
                <a:lnTo>
                  <a:pt x="3563975" y="1497994"/>
                </a:lnTo>
                <a:lnTo>
                  <a:pt x="3407934" y="1488631"/>
                </a:lnTo>
                <a:lnTo>
                  <a:pt x="3130181" y="1416852"/>
                </a:lnTo>
                <a:lnTo>
                  <a:pt x="3117698" y="1454302"/>
                </a:lnTo>
                <a:lnTo>
                  <a:pt x="3058402" y="1451181"/>
                </a:lnTo>
                <a:lnTo>
                  <a:pt x="3030315" y="1323228"/>
                </a:lnTo>
                <a:lnTo>
                  <a:pt x="2977261" y="1316986"/>
                </a:lnTo>
                <a:lnTo>
                  <a:pt x="2983503" y="1282657"/>
                </a:lnTo>
                <a:lnTo>
                  <a:pt x="3014711" y="1273295"/>
                </a:lnTo>
                <a:lnTo>
                  <a:pt x="3011590" y="1217120"/>
                </a:lnTo>
                <a:lnTo>
                  <a:pt x="2992865" y="1154703"/>
                </a:lnTo>
                <a:lnTo>
                  <a:pt x="2952294" y="1139099"/>
                </a:lnTo>
                <a:lnTo>
                  <a:pt x="2936690" y="1145341"/>
                </a:lnTo>
                <a:lnTo>
                  <a:pt x="2889878" y="1042354"/>
                </a:lnTo>
                <a:lnTo>
                  <a:pt x="2671421" y="1117254"/>
                </a:lnTo>
                <a:lnTo>
                  <a:pt x="2630850" y="1123495"/>
                </a:lnTo>
                <a:cubicBezTo>
                  <a:pt x="2629810" y="1078763"/>
                  <a:pt x="2628769" y="1034032"/>
                  <a:pt x="2627729" y="989300"/>
                </a:cubicBezTo>
                <a:lnTo>
                  <a:pt x="2384305" y="983058"/>
                </a:lnTo>
                <a:lnTo>
                  <a:pt x="2378064" y="802051"/>
                </a:lnTo>
                <a:lnTo>
                  <a:pt x="2271956" y="814534"/>
                </a:lnTo>
                <a:lnTo>
                  <a:pt x="2212660" y="811413"/>
                </a:lnTo>
                <a:lnTo>
                  <a:pt x="2178331" y="798930"/>
                </a:lnTo>
                <a:lnTo>
                  <a:pt x="2094069" y="798930"/>
                </a:lnTo>
                <a:lnTo>
                  <a:pt x="2084707" y="770843"/>
                </a:lnTo>
                <a:lnTo>
                  <a:pt x="2050378" y="770843"/>
                </a:lnTo>
                <a:lnTo>
                  <a:pt x="1697725" y="908159"/>
                </a:lnTo>
                <a:lnTo>
                  <a:pt x="1669638" y="951850"/>
                </a:lnTo>
                <a:lnTo>
                  <a:pt x="1638430" y="1017387"/>
                </a:lnTo>
                <a:lnTo>
                  <a:pt x="1588496" y="1026750"/>
                </a:lnTo>
                <a:lnTo>
                  <a:pt x="1585376" y="1057958"/>
                </a:lnTo>
                <a:lnTo>
                  <a:pt x="1529201" y="1045475"/>
                </a:lnTo>
                <a:lnTo>
                  <a:pt x="1494872" y="1057958"/>
                </a:lnTo>
                <a:lnTo>
                  <a:pt x="1448060" y="1061079"/>
                </a:lnTo>
                <a:lnTo>
                  <a:pt x="1398127" y="1092287"/>
                </a:lnTo>
                <a:lnTo>
                  <a:pt x="1360677" y="1017387"/>
                </a:lnTo>
                <a:lnTo>
                  <a:pt x="1217119" y="1008025"/>
                </a:lnTo>
                <a:lnTo>
                  <a:pt x="1107890" y="1014267"/>
                </a:lnTo>
                <a:lnTo>
                  <a:pt x="1051716" y="1039233"/>
                </a:lnTo>
                <a:lnTo>
                  <a:pt x="255907" y="1635310"/>
                </a:lnTo>
                <a:close/>
              </a:path>
            </a:pathLst>
          </a:custGeom>
          <a:solidFill>
            <a:srgbClr val="FFFF00">
              <a:alpha val="26000"/>
            </a:srgbClr>
          </a:solidFill>
          <a:ln w="127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s-MX" sz="2000" b="1">
              <a:solidFill>
                <a:srgbClr val="000000"/>
              </a:solidFill>
              <a:latin typeface="Myriad Pro" pitchFamily="34" charset="0"/>
              <a:cs typeface="Arial" charset="0"/>
            </a:endParaRPr>
          </a:p>
        </p:txBody>
      </p:sp>
      <p:grpSp>
        <p:nvGrpSpPr>
          <p:cNvPr id="74" name="Grupo 73"/>
          <p:cNvGrpSpPr/>
          <p:nvPr/>
        </p:nvGrpSpPr>
        <p:grpSpPr>
          <a:xfrm>
            <a:off x="5509777" y="2364482"/>
            <a:ext cx="3206226" cy="1837708"/>
            <a:chOff x="5715883" y="2420330"/>
            <a:chExt cx="3206226" cy="1837708"/>
          </a:xfrm>
        </p:grpSpPr>
        <p:grpSp>
          <p:nvGrpSpPr>
            <p:cNvPr id="72" name="Grupo 71"/>
            <p:cNvGrpSpPr/>
            <p:nvPr/>
          </p:nvGrpSpPr>
          <p:grpSpPr>
            <a:xfrm>
              <a:off x="6428084" y="2420330"/>
              <a:ext cx="2494025" cy="1837708"/>
              <a:chOff x="6428084" y="2420330"/>
              <a:chExt cx="2494025" cy="1837708"/>
            </a:xfrm>
          </p:grpSpPr>
          <p:sp>
            <p:nvSpPr>
              <p:cNvPr id="86" name="Text Box 298"/>
              <p:cNvSpPr txBox="1">
                <a:spLocks noChangeArrowheads="1"/>
              </p:cNvSpPr>
              <p:nvPr/>
            </p:nvSpPr>
            <p:spPr bwMode="auto">
              <a:xfrm>
                <a:off x="6771149" y="2420330"/>
                <a:ext cx="13169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1"/>
                </a:outerShdw>
              </a:effectLst>
            </p:spPr>
            <p:txBody>
              <a:bodyPr wrap="square">
                <a:spAutoFit/>
              </a:bodyPr>
              <a:lstStyle/>
              <a:p>
                <a:pPr eaLnBrk="0" hangingPunct="0">
                  <a:defRPr/>
                </a:pPr>
                <a:r>
                  <a:rPr lang="es-ES_tradnl" sz="1400" b="1" dirty="0" err="1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Capt</a:t>
                </a:r>
                <a:r>
                  <a:rPr lang="es-ES_tradnl" sz="14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. </a:t>
                </a:r>
                <a:r>
                  <a:rPr lang="es-ES_tradnl" sz="1300" b="1" dirty="0" err="1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Realito</a:t>
                </a:r>
                <a:r>
                  <a:rPr lang="es-ES_tradnl" sz="14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 y Sauceda </a:t>
                </a:r>
              </a:p>
            </p:txBody>
          </p:sp>
          <p:sp>
            <p:nvSpPr>
              <p:cNvPr id="89" name="Rectangle 338"/>
              <p:cNvSpPr>
                <a:spLocks noChangeArrowheads="1"/>
              </p:cNvSpPr>
              <p:nvPr/>
            </p:nvSpPr>
            <p:spPr bwMode="auto">
              <a:xfrm>
                <a:off x="7029580" y="2914414"/>
                <a:ext cx="630944" cy="17573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0" name="Text Box 298"/>
              <p:cNvSpPr txBox="1">
                <a:spLocks noChangeArrowheads="1"/>
              </p:cNvSpPr>
              <p:nvPr/>
            </p:nvSpPr>
            <p:spPr bwMode="auto">
              <a:xfrm>
                <a:off x="6454022" y="3488778"/>
                <a:ext cx="2468087" cy="292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1"/>
                </a:outerShdw>
              </a:effectLst>
            </p:spPr>
            <p:txBody>
              <a:bodyPr wrap="square">
                <a:spAutoFit/>
              </a:bodyPr>
              <a:lstStyle/>
              <a:p>
                <a:pPr eaLnBrk="0" hangingPunct="0">
                  <a:defRPr/>
                </a:pPr>
                <a:r>
                  <a:rPr lang="es-ES_tradnl" sz="1300" b="1" dirty="0" err="1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Capt</a:t>
                </a:r>
                <a:r>
                  <a:rPr lang="es-ES_tradnl" sz="13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. </a:t>
                </a:r>
                <a:r>
                  <a:rPr lang="es-ES_tradnl" sz="1300" b="1" dirty="0" err="1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H.Flor</a:t>
                </a:r>
                <a:r>
                  <a:rPr lang="es-ES_tradnl" sz="13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, </a:t>
                </a:r>
                <a:r>
                  <a:rPr lang="es-ES_tradnl" sz="1300" b="1" dirty="0" err="1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Pitic</a:t>
                </a:r>
                <a:r>
                  <a:rPr lang="es-ES_tradnl" sz="13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 y Central</a:t>
                </a:r>
              </a:p>
            </p:txBody>
          </p:sp>
          <p:sp>
            <p:nvSpPr>
              <p:cNvPr id="119" name="Text Box 298"/>
              <p:cNvSpPr txBox="1">
                <a:spLocks noChangeArrowheads="1"/>
              </p:cNvSpPr>
              <p:nvPr/>
            </p:nvSpPr>
            <p:spPr bwMode="auto">
              <a:xfrm>
                <a:off x="6524752" y="3136258"/>
                <a:ext cx="97512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1"/>
                </a:outerShdw>
              </a:effectLst>
            </p:spPr>
            <p:txBody>
              <a:bodyPr wrap="square">
                <a:spAutoFit/>
              </a:bodyPr>
              <a:lstStyle/>
              <a:p>
                <a:pPr eaLnBrk="0" hangingPunct="0">
                  <a:defRPr/>
                </a:pPr>
                <a:r>
                  <a:rPr lang="es-ES_tradnl" sz="14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P.P. # 2</a:t>
                </a:r>
              </a:p>
            </p:txBody>
          </p:sp>
          <p:sp>
            <p:nvSpPr>
              <p:cNvPr id="150" name="Rectangle 339"/>
              <p:cNvSpPr>
                <a:spLocks noChangeArrowheads="1"/>
              </p:cNvSpPr>
              <p:nvPr/>
            </p:nvSpPr>
            <p:spPr bwMode="auto">
              <a:xfrm>
                <a:off x="6481078" y="4011817"/>
                <a:ext cx="803109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es-ES_tradnl" sz="1000" b="1" dirty="0">
                    <a:solidFill>
                      <a:prstClr val="white"/>
                    </a:solidFill>
                    <a:latin typeface="Albertus Extra Bold" pitchFamily="34" charset="0"/>
                  </a:rPr>
                  <a:t>400 </a:t>
                </a:r>
                <a:r>
                  <a:rPr lang="es-ES_tradnl" sz="800" b="1" dirty="0">
                    <a:solidFill>
                      <a:prstClr val="white"/>
                    </a:solidFill>
                    <a:latin typeface="Albertus Extra Bold" pitchFamily="34" charset="0"/>
                  </a:rPr>
                  <a:t>L.p.s.</a:t>
                </a:r>
              </a:p>
            </p:txBody>
          </p:sp>
          <p:sp>
            <p:nvSpPr>
              <p:cNvPr id="145" name="Text Box 298"/>
              <p:cNvSpPr txBox="1">
                <a:spLocks noChangeArrowheads="1"/>
              </p:cNvSpPr>
              <p:nvPr/>
            </p:nvSpPr>
            <p:spPr bwMode="auto">
              <a:xfrm>
                <a:off x="6428084" y="3787603"/>
                <a:ext cx="97512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1"/>
                </a:outerShdw>
              </a:effectLst>
            </p:spPr>
            <p:txBody>
              <a:bodyPr wrap="square">
                <a:spAutoFit/>
              </a:bodyPr>
              <a:lstStyle/>
              <a:p>
                <a:pPr eaLnBrk="0" hangingPunct="0">
                  <a:defRPr/>
                </a:pPr>
                <a:r>
                  <a:rPr lang="es-ES_tradnl" sz="1400" b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lbertus Extra Bold" pitchFamily="34" charset="0"/>
                  </a:rPr>
                  <a:t>P.P. # 3</a:t>
                </a:r>
              </a:p>
            </p:txBody>
          </p:sp>
        </p:grpSp>
        <p:grpSp>
          <p:nvGrpSpPr>
            <p:cNvPr id="73" name="Grupo 72"/>
            <p:cNvGrpSpPr/>
            <p:nvPr/>
          </p:nvGrpSpPr>
          <p:grpSpPr>
            <a:xfrm>
              <a:off x="5715883" y="2759530"/>
              <a:ext cx="1226379" cy="1181363"/>
              <a:chOff x="5715883" y="2759530"/>
              <a:chExt cx="1226379" cy="1181363"/>
            </a:xfrm>
          </p:grpSpPr>
          <p:sp>
            <p:nvSpPr>
              <p:cNvPr id="87" name="Freeform 301"/>
              <p:cNvSpPr>
                <a:spLocks/>
              </p:cNvSpPr>
              <p:nvPr/>
            </p:nvSpPr>
            <p:spPr bwMode="auto">
              <a:xfrm rot="1664725">
                <a:off x="5974845" y="2784331"/>
                <a:ext cx="967417" cy="351547"/>
              </a:xfrm>
              <a:custGeom>
                <a:avLst/>
                <a:gdLst>
                  <a:gd name="T0" fmla="*/ 457 w 535"/>
                  <a:gd name="T1" fmla="*/ 0 h 274"/>
                  <a:gd name="T2" fmla="*/ 421 w 535"/>
                  <a:gd name="T3" fmla="*/ 75 h 274"/>
                  <a:gd name="T4" fmla="*/ 535 w 535"/>
                  <a:gd name="T5" fmla="*/ 108 h 274"/>
                  <a:gd name="T6" fmla="*/ 132 w 535"/>
                  <a:gd name="T7" fmla="*/ 214 h 274"/>
                  <a:gd name="T8" fmla="*/ 161 w 535"/>
                  <a:gd name="T9" fmla="*/ 274 h 274"/>
                  <a:gd name="T10" fmla="*/ 0 w 535"/>
                  <a:gd name="T11" fmla="*/ 238 h 274"/>
                  <a:gd name="T12" fmla="*/ 86 w 535"/>
                  <a:gd name="T13" fmla="*/ 141 h 274"/>
                  <a:gd name="T14" fmla="*/ 118 w 535"/>
                  <a:gd name="T15" fmla="*/ 175 h 274"/>
                  <a:gd name="T16" fmla="*/ 457 w 535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5"/>
                  <a:gd name="T28" fmla="*/ 0 h 274"/>
                  <a:gd name="T29" fmla="*/ 535 w 535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5" h="274">
                    <a:moveTo>
                      <a:pt x="457" y="0"/>
                    </a:moveTo>
                    <a:lnTo>
                      <a:pt x="421" y="75"/>
                    </a:lnTo>
                    <a:lnTo>
                      <a:pt x="535" y="108"/>
                    </a:lnTo>
                    <a:cubicBezTo>
                      <a:pt x="487" y="131"/>
                      <a:pt x="194" y="186"/>
                      <a:pt x="132" y="214"/>
                    </a:cubicBezTo>
                    <a:cubicBezTo>
                      <a:pt x="80" y="239"/>
                      <a:pt x="185" y="271"/>
                      <a:pt x="161" y="274"/>
                    </a:cubicBezTo>
                    <a:lnTo>
                      <a:pt x="0" y="238"/>
                    </a:lnTo>
                    <a:lnTo>
                      <a:pt x="86" y="141"/>
                    </a:lnTo>
                    <a:cubicBezTo>
                      <a:pt x="106" y="131"/>
                      <a:pt x="56" y="198"/>
                      <a:pt x="118" y="175"/>
                    </a:cubicBezTo>
                    <a:cubicBezTo>
                      <a:pt x="166" y="152"/>
                      <a:pt x="457" y="0"/>
                      <a:pt x="45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3300">
                      <a:alpha val="75000"/>
                    </a:srgbClr>
                  </a:gs>
                  <a:gs pos="100000">
                    <a:srgbClr val="7618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s-MX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9" name="Freeform 301"/>
              <p:cNvSpPr>
                <a:spLocks/>
              </p:cNvSpPr>
              <p:nvPr/>
            </p:nvSpPr>
            <p:spPr bwMode="auto">
              <a:xfrm rot="1796879">
                <a:off x="5715883" y="3389380"/>
                <a:ext cx="849312" cy="281792"/>
              </a:xfrm>
              <a:custGeom>
                <a:avLst/>
                <a:gdLst>
                  <a:gd name="T0" fmla="*/ 457 w 535"/>
                  <a:gd name="T1" fmla="*/ 0 h 274"/>
                  <a:gd name="T2" fmla="*/ 421 w 535"/>
                  <a:gd name="T3" fmla="*/ 75 h 274"/>
                  <a:gd name="T4" fmla="*/ 535 w 535"/>
                  <a:gd name="T5" fmla="*/ 108 h 274"/>
                  <a:gd name="T6" fmla="*/ 132 w 535"/>
                  <a:gd name="T7" fmla="*/ 214 h 274"/>
                  <a:gd name="T8" fmla="*/ 161 w 535"/>
                  <a:gd name="T9" fmla="*/ 274 h 274"/>
                  <a:gd name="T10" fmla="*/ 0 w 535"/>
                  <a:gd name="T11" fmla="*/ 238 h 274"/>
                  <a:gd name="T12" fmla="*/ 86 w 535"/>
                  <a:gd name="T13" fmla="*/ 141 h 274"/>
                  <a:gd name="T14" fmla="*/ 118 w 535"/>
                  <a:gd name="T15" fmla="*/ 175 h 274"/>
                  <a:gd name="T16" fmla="*/ 457 w 535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5"/>
                  <a:gd name="T28" fmla="*/ 0 h 274"/>
                  <a:gd name="T29" fmla="*/ 535 w 535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5" h="274">
                    <a:moveTo>
                      <a:pt x="457" y="0"/>
                    </a:moveTo>
                    <a:lnTo>
                      <a:pt x="421" y="75"/>
                    </a:lnTo>
                    <a:lnTo>
                      <a:pt x="535" y="108"/>
                    </a:lnTo>
                    <a:cubicBezTo>
                      <a:pt x="487" y="131"/>
                      <a:pt x="194" y="186"/>
                      <a:pt x="132" y="214"/>
                    </a:cubicBezTo>
                    <a:cubicBezTo>
                      <a:pt x="80" y="239"/>
                      <a:pt x="185" y="271"/>
                      <a:pt x="161" y="274"/>
                    </a:cubicBezTo>
                    <a:lnTo>
                      <a:pt x="0" y="238"/>
                    </a:lnTo>
                    <a:lnTo>
                      <a:pt x="86" y="141"/>
                    </a:lnTo>
                    <a:cubicBezTo>
                      <a:pt x="106" y="131"/>
                      <a:pt x="56" y="198"/>
                      <a:pt x="118" y="175"/>
                    </a:cubicBezTo>
                    <a:cubicBezTo>
                      <a:pt x="166" y="152"/>
                      <a:pt x="457" y="0"/>
                      <a:pt x="45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3300">
                      <a:alpha val="75000"/>
                    </a:srgbClr>
                  </a:gs>
                  <a:gs pos="100000">
                    <a:srgbClr val="7618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s-MX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24" name="Freeform 301"/>
              <p:cNvSpPr>
                <a:spLocks/>
              </p:cNvSpPr>
              <p:nvPr/>
            </p:nvSpPr>
            <p:spPr bwMode="auto">
              <a:xfrm rot="2893699">
                <a:off x="5877061" y="2948121"/>
                <a:ext cx="691815" cy="314633"/>
              </a:xfrm>
              <a:custGeom>
                <a:avLst/>
                <a:gdLst>
                  <a:gd name="T0" fmla="*/ 457 w 535"/>
                  <a:gd name="T1" fmla="*/ 0 h 274"/>
                  <a:gd name="T2" fmla="*/ 421 w 535"/>
                  <a:gd name="T3" fmla="*/ 75 h 274"/>
                  <a:gd name="T4" fmla="*/ 535 w 535"/>
                  <a:gd name="T5" fmla="*/ 108 h 274"/>
                  <a:gd name="T6" fmla="*/ 132 w 535"/>
                  <a:gd name="T7" fmla="*/ 214 h 274"/>
                  <a:gd name="T8" fmla="*/ 161 w 535"/>
                  <a:gd name="T9" fmla="*/ 274 h 274"/>
                  <a:gd name="T10" fmla="*/ 0 w 535"/>
                  <a:gd name="T11" fmla="*/ 238 h 274"/>
                  <a:gd name="T12" fmla="*/ 86 w 535"/>
                  <a:gd name="T13" fmla="*/ 141 h 274"/>
                  <a:gd name="T14" fmla="*/ 118 w 535"/>
                  <a:gd name="T15" fmla="*/ 175 h 274"/>
                  <a:gd name="T16" fmla="*/ 457 w 535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5"/>
                  <a:gd name="T28" fmla="*/ 0 h 274"/>
                  <a:gd name="T29" fmla="*/ 535 w 535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5" h="274">
                    <a:moveTo>
                      <a:pt x="457" y="0"/>
                    </a:moveTo>
                    <a:lnTo>
                      <a:pt x="421" y="75"/>
                    </a:lnTo>
                    <a:lnTo>
                      <a:pt x="535" y="108"/>
                    </a:lnTo>
                    <a:cubicBezTo>
                      <a:pt x="487" y="131"/>
                      <a:pt x="194" y="186"/>
                      <a:pt x="132" y="214"/>
                    </a:cubicBezTo>
                    <a:cubicBezTo>
                      <a:pt x="80" y="239"/>
                      <a:pt x="185" y="271"/>
                      <a:pt x="161" y="274"/>
                    </a:cubicBezTo>
                    <a:lnTo>
                      <a:pt x="0" y="238"/>
                    </a:lnTo>
                    <a:lnTo>
                      <a:pt x="86" y="141"/>
                    </a:lnTo>
                    <a:cubicBezTo>
                      <a:pt x="106" y="131"/>
                      <a:pt x="56" y="198"/>
                      <a:pt x="118" y="175"/>
                    </a:cubicBezTo>
                    <a:cubicBezTo>
                      <a:pt x="166" y="152"/>
                      <a:pt x="457" y="0"/>
                      <a:pt x="45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3300">
                      <a:alpha val="75000"/>
                    </a:srgbClr>
                  </a:gs>
                  <a:gs pos="100000">
                    <a:srgbClr val="7618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s-MX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52" name="Freeform 301"/>
              <p:cNvSpPr>
                <a:spLocks/>
              </p:cNvSpPr>
              <p:nvPr/>
            </p:nvSpPr>
            <p:spPr bwMode="auto">
              <a:xfrm rot="2641462">
                <a:off x="5719541" y="3647582"/>
                <a:ext cx="849312" cy="293311"/>
              </a:xfrm>
              <a:custGeom>
                <a:avLst/>
                <a:gdLst>
                  <a:gd name="T0" fmla="*/ 457 w 535"/>
                  <a:gd name="T1" fmla="*/ 0 h 274"/>
                  <a:gd name="T2" fmla="*/ 421 w 535"/>
                  <a:gd name="T3" fmla="*/ 75 h 274"/>
                  <a:gd name="T4" fmla="*/ 535 w 535"/>
                  <a:gd name="T5" fmla="*/ 108 h 274"/>
                  <a:gd name="T6" fmla="*/ 132 w 535"/>
                  <a:gd name="T7" fmla="*/ 214 h 274"/>
                  <a:gd name="T8" fmla="*/ 161 w 535"/>
                  <a:gd name="T9" fmla="*/ 274 h 274"/>
                  <a:gd name="T10" fmla="*/ 0 w 535"/>
                  <a:gd name="T11" fmla="*/ 238 h 274"/>
                  <a:gd name="T12" fmla="*/ 86 w 535"/>
                  <a:gd name="T13" fmla="*/ 141 h 274"/>
                  <a:gd name="T14" fmla="*/ 118 w 535"/>
                  <a:gd name="T15" fmla="*/ 175 h 274"/>
                  <a:gd name="T16" fmla="*/ 457 w 535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5"/>
                  <a:gd name="T28" fmla="*/ 0 h 274"/>
                  <a:gd name="T29" fmla="*/ 535 w 535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5" h="274">
                    <a:moveTo>
                      <a:pt x="457" y="0"/>
                    </a:moveTo>
                    <a:lnTo>
                      <a:pt x="421" y="75"/>
                    </a:lnTo>
                    <a:lnTo>
                      <a:pt x="535" y="108"/>
                    </a:lnTo>
                    <a:cubicBezTo>
                      <a:pt x="487" y="131"/>
                      <a:pt x="194" y="186"/>
                      <a:pt x="132" y="214"/>
                    </a:cubicBezTo>
                    <a:cubicBezTo>
                      <a:pt x="80" y="239"/>
                      <a:pt x="185" y="271"/>
                      <a:pt x="161" y="274"/>
                    </a:cubicBezTo>
                    <a:lnTo>
                      <a:pt x="0" y="238"/>
                    </a:lnTo>
                    <a:lnTo>
                      <a:pt x="86" y="141"/>
                    </a:lnTo>
                    <a:cubicBezTo>
                      <a:pt x="106" y="131"/>
                      <a:pt x="56" y="198"/>
                      <a:pt x="118" y="175"/>
                    </a:cubicBezTo>
                    <a:cubicBezTo>
                      <a:pt x="166" y="152"/>
                      <a:pt x="457" y="0"/>
                      <a:pt x="45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3300">
                      <a:alpha val="75000"/>
                    </a:srgbClr>
                  </a:gs>
                  <a:gs pos="100000">
                    <a:srgbClr val="7618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s-MX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p:sp>
        <p:nvSpPr>
          <p:cNvPr id="67" name="66 Rectángulo"/>
          <p:cNvSpPr/>
          <p:nvPr/>
        </p:nvSpPr>
        <p:spPr>
          <a:xfrm>
            <a:off x="6689970" y="4564674"/>
            <a:ext cx="977883" cy="19209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29000" sy="29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r" eaLnBrk="0" hangingPunct="0">
              <a:lnSpc>
                <a:spcPct val="80000"/>
              </a:lnSpc>
            </a:pPr>
            <a:r>
              <a:rPr lang="es-ES_tradnl" sz="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Reservorio</a:t>
            </a:r>
            <a:endParaRPr lang="es-MX" sz="8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Freeform 16"/>
          <p:cNvSpPr>
            <a:spLocks/>
          </p:cNvSpPr>
          <p:nvPr/>
        </p:nvSpPr>
        <p:spPr bwMode="auto">
          <a:xfrm>
            <a:off x="1969127" y="2751738"/>
            <a:ext cx="962280" cy="745036"/>
          </a:xfrm>
          <a:custGeom>
            <a:avLst/>
            <a:gdLst>
              <a:gd name="T0" fmla="*/ 90487 w 600"/>
              <a:gd name="T1" fmla="*/ 698500 h 440"/>
              <a:gd name="T2" fmla="*/ 0 w 600"/>
              <a:gd name="T3" fmla="*/ 569913 h 440"/>
              <a:gd name="T4" fmla="*/ 609600 w 600"/>
              <a:gd name="T5" fmla="*/ 212725 h 440"/>
              <a:gd name="T6" fmla="*/ 461963 w 600"/>
              <a:gd name="T7" fmla="*/ 93662 h 440"/>
              <a:gd name="T8" fmla="*/ 506412 w 600"/>
              <a:gd name="T9" fmla="*/ 26988 h 440"/>
              <a:gd name="T10" fmla="*/ 681037 w 600"/>
              <a:gd name="T11" fmla="*/ 150813 h 440"/>
              <a:gd name="T12" fmla="*/ 952500 w 600"/>
              <a:gd name="T13" fmla="*/ 0 h 440"/>
              <a:gd name="T14" fmla="*/ 892175 w 600"/>
              <a:gd name="T15" fmla="*/ 374650 h 440"/>
              <a:gd name="T16" fmla="*/ 473075 w 600"/>
              <a:gd name="T17" fmla="*/ 485775 h 440"/>
              <a:gd name="T18" fmla="*/ 325437 w 600"/>
              <a:gd name="T19" fmla="*/ 530225 h 440"/>
              <a:gd name="T20" fmla="*/ 209550 w 600"/>
              <a:gd name="T21" fmla="*/ 579438 h 440"/>
              <a:gd name="T22" fmla="*/ 90487 w 600"/>
              <a:gd name="T23" fmla="*/ 698500 h 44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00"/>
              <a:gd name="T37" fmla="*/ 0 h 440"/>
              <a:gd name="T38" fmla="*/ 600 w 600"/>
              <a:gd name="T39" fmla="*/ 440 h 44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00" h="440">
                <a:moveTo>
                  <a:pt x="57" y="440"/>
                </a:moveTo>
                <a:lnTo>
                  <a:pt x="0" y="359"/>
                </a:lnTo>
                <a:lnTo>
                  <a:pt x="384" y="134"/>
                </a:lnTo>
                <a:lnTo>
                  <a:pt x="291" y="59"/>
                </a:lnTo>
                <a:lnTo>
                  <a:pt x="319" y="17"/>
                </a:lnTo>
                <a:lnTo>
                  <a:pt x="429" y="95"/>
                </a:lnTo>
                <a:lnTo>
                  <a:pt x="600" y="0"/>
                </a:lnTo>
                <a:lnTo>
                  <a:pt x="562" y="236"/>
                </a:lnTo>
                <a:lnTo>
                  <a:pt x="298" y="306"/>
                </a:lnTo>
                <a:lnTo>
                  <a:pt x="205" y="334"/>
                </a:lnTo>
                <a:lnTo>
                  <a:pt x="132" y="365"/>
                </a:lnTo>
                <a:lnTo>
                  <a:pt x="57" y="440"/>
                </a:lnTo>
                <a:close/>
              </a:path>
            </a:pathLst>
          </a:custGeom>
          <a:solidFill>
            <a:schemeClr val="bg2">
              <a:alpha val="36000"/>
            </a:schemeClr>
          </a:solidFill>
          <a:ln w="9525">
            <a:solidFill>
              <a:schemeClr val="tx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MX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34" name="Picture 20" descr="Avion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89302" y="2897217"/>
            <a:ext cx="293413" cy="221211"/>
          </a:xfrm>
          <a:prstGeom prst="rect">
            <a:avLst/>
          </a:prstGeom>
          <a:noFill/>
          <a:effectLst>
            <a:outerShdw dist="28398" dir="6993903" algn="ctr" rotWithShape="0">
              <a:schemeClr val="tx1"/>
            </a:outerShdw>
          </a:effectLst>
        </p:spPr>
      </p:pic>
      <p:graphicFrame>
        <p:nvGraphicFramePr>
          <p:cNvPr id="4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340876"/>
              </p:ext>
            </p:extLst>
          </p:nvPr>
        </p:nvGraphicFramePr>
        <p:xfrm>
          <a:off x="189430" y="4253495"/>
          <a:ext cx="8699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5" name="CorelDRAW" r:id="rId10" imgW="870585" imgH="631317" progId="CorelDRAW.Graphic.13">
                  <p:embed/>
                </p:oleObj>
              </mc:Choice>
              <mc:Fallback>
                <p:oleObj name="CorelDRAW" r:id="rId10" imgW="870585" imgH="631317" progId="CorelDRAW.Graphic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430" y="4253495"/>
                        <a:ext cx="8699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82"/>
          <p:cNvSpPr txBox="1">
            <a:spLocks noChangeArrowheads="1"/>
          </p:cNvSpPr>
          <p:nvPr/>
        </p:nvSpPr>
        <p:spPr bwMode="auto">
          <a:xfrm>
            <a:off x="5416213" y="4075203"/>
            <a:ext cx="750984" cy="3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5000"/>
              </a:lnSpc>
              <a:spcBef>
                <a:spcPct val="50000"/>
              </a:spcBef>
            </a:pPr>
            <a:r>
              <a:rPr lang="es-MX" sz="1050" b="1" dirty="0">
                <a:solidFill>
                  <a:srgbClr val="4D4D4D"/>
                </a:solidFill>
              </a:rPr>
              <a:t>Piedra Bola</a:t>
            </a:r>
            <a:endParaRPr lang="es-ES" sz="1050" b="1" dirty="0">
              <a:solidFill>
                <a:srgbClr val="4D4D4D"/>
              </a:solidFill>
            </a:endParaRPr>
          </a:p>
        </p:txBody>
      </p:sp>
      <p:sp>
        <p:nvSpPr>
          <p:cNvPr id="58" name="Text Box 81"/>
          <p:cNvSpPr txBox="1">
            <a:spLocks noChangeArrowheads="1"/>
          </p:cNvSpPr>
          <p:nvPr/>
        </p:nvSpPr>
        <p:spPr bwMode="auto">
          <a:xfrm>
            <a:off x="5582695" y="3879653"/>
            <a:ext cx="576064" cy="189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s-MX" sz="1050" b="1" dirty="0" err="1">
                <a:solidFill>
                  <a:srgbClr val="4D4D4D"/>
                </a:solidFill>
              </a:rPr>
              <a:t>Hillo</a:t>
            </a:r>
            <a:r>
              <a:rPr lang="es-MX" sz="1050" b="1" dirty="0">
                <a:solidFill>
                  <a:srgbClr val="4D4D4D"/>
                </a:solidFill>
              </a:rPr>
              <a:t>.</a:t>
            </a:r>
            <a:endParaRPr lang="es-ES" sz="1050" b="1" dirty="0">
              <a:solidFill>
                <a:srgbClr val="4D4D4D"/>
              </a:solidFill>
            </a:endParaRPr>
          </a:p>
        </p:txBody>
      </p:sp>
      <p:sp>
        <p:nvSpPr>
          <p:cNvPr id="47" name="46 Cilindro"/>
          <p:cNvSpPr/>
          <p:nvPr/>
        </p:nvSpPr>
        <p:spPr>
          <a:xfrm>
            <a:off x="5388676" y="4364149"/>
            <a:ext cx="108012" cy="64386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48" name="47 Cilindro"/>
          <p:cNvSpPr/>
          <p:nvPr/>
        </p:nvSpPr>
        <p:spPr>
          <a:xfrm>
            <a:off x="5474683" y="4203018"/>
            <a:ext cx="108012" cy="45719"/>
          </a:xfrm>
          <a:prstGeom prst="can">
            <a:avLst/>
          </a:pr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49" name="48 Cilindro"/>
          <p:cNvSpPr/>
          <p:nvPr/>
        </p:nvSpPr>
        <p:spPr>
          <a:xfrm>
            <a:off x="5342535" y="4715145"/>
            <a:ext cx="108012" cy="45719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0" name="49 Cilindro"/>
          <p:cNvSpPr/>
          <p:nvPr/>
        </p:nvSpPr>
        <p:spPr>
          <a:xfrm>
            <a:off x="5297779" y="4769948"/>
            <a:ext cx="108012" cy="45719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1" name="50 Cilindro"/>
          <p:cNvSpPr/>
          <p:nvPr/>
        </p:nvSpPr>
        <p:spPr>
          <a:xfrm>
            <a:off x="4924614" y="4702581"/>
            <a:ext cx="108012" cy="45719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5" name="Text Box 81"/>
          <p:cNvSpPr txBox="1">
            <a:spLocks noChangeArrowheads="1"/>
          </p:cNvSpPr>
          <p:nvPr/>
        </p:nvSpPr>
        <p:spPr bwMode="auto">
          <a:xfrm>
            <a:off x="4333410" y="4555136"/>
            <a:ext cx="669669" cy="297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60000"/>
              </a:lnSpc>
              <a:spcBef>
                <a:spcPct val="50000"/>
              </a:spcBef>
            </a:pPr>
            <a:r>
              <a:rPr lang="es-MX" sz="1050" b="1" dirty="0">
                <a:solidFill>
                  <a:srgbClr val="4D4D4D"/>
                </a:solidFill>
              </a:rPr>
              <a:t>Palo Verde</a:t>
            </a:r>
            <a:endParaRPr lang="es-ES" sz="1050" b="1" dirty="0">
              <a:solidFill>
                <a:srgbClr val="4D4D4D"/>
              </a:solidFill>
            </a:endParaRPr>
          </a:p>
        </p:txBody>
      </p:sp>
      <p:sp>
        <p:nvSpPr>
          <p:cNvPr id="52" name="51 Cilindro"/>
          <p:cNvSpPr/>
          <p:nvPr/>
        </p:nvSpPr>
        <p:spPr>
          <a:xfrm>
            <a:off x="4576249" y="3949216"/>
            <a:ext cx="108012" cy="45719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3" name="52 Cilindro"/>
          <p:cNvSpPr/>
          <p:nvPr/>
        </p:nvSpPr>
        <p:spPr>
          <a:xfrm>
            <a:off x="5532692" y="3980395"/>
            <a:ext cx="108012" cy="45719"/>
          </a:xfrm>
          <a:prstGeom prst="can">
            <a:avLst/>
          </a:prstGeom>
          <a:solidFill>
            <a:srgbClr val="00B0F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57" name="Text Box 58"/>
          <p:cNvSpPr txBox="1">
            <a:spLocks noChangeArrowheads="1"/>
          </p:cNvSpPr>
          <p:nvPr/>
        </p:nvSpPr>
        <p:spPr bwMode="auto">
          <a:xfrm>
            <a:off x="4084381" y="3929021"/>
            <a:ext cx="10795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50" b="1" dirty="0">
                <a:solidFill>
                  <a:srgbClr val="4D4D4D"/>
                </a:solidFill>
              </a:rPr>
              <a:t>Constitución</a:t>
            </a:r>
            <a:endParaRPr lang="es-ES_tradnl" sz="1600" b="1" dirty="0">
              <a:solidFill>
                <a:srgbClr val="4D4D4D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89173" y="3824347"/>
            <a:ext cx="1402202" cy="676715"/>
          </a:xfrm>
          <a:prstGeom prst="rect">
            <a:avLst/>
          </a:prstGeom>
        </p:spPr>
      </p:pic>
      <p:grpSp>
        <p:nvGrpSpPr>
          <p:cNvPr id="172" name="Grupo 171"/>
          <p:cNvGrpSpPr/>
          <p:nvPr/>
        </p:nvGrpSpPr>
        <p:grpSpPr>
          <a:xfrm>
            <a:off x="6850435" y="1132029"/>
            <a:ext cx="2402085" cy="962500"/>
            <a:chOff x="5938057" y="575024"/>
            <a:chExt cx="2402085" cy="962500"/>
          </a:xfrm>
        </p:grpSpPr>
        <p:sp>
          <p:nvSpPr>
            <p:cNvPr id="173" name="Text Box 250"/>
            <p:cNvSpPr txBox="1">
              <a:spLocks noChangeArrowheads="1"/>
            </p:cNvSpPr>
            <p:nvPr/>
          </p:nvSpPr>
          <p:spPr bwMode="auto">
            <a:xfrm>
              <a:off x="6648514" y="875636"/>
              <a:ext cx="1691628" cy="396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75000"/>
                </a:lnSpc>
              </a:pPr>
              <a:r>
                <a:rPr lang="es-ES_tradnl" sz="13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 Comunidades</a:t>
              </a:r>
            </a:p>
            <a:p>
              <a:pPr eaLnBrk="0" hangingPunct="0">
                <a:lnSpc>
                  <a:spcPct val="75000"/>
                </a:lnSpc>
              </a:pPr>
              <a:r>
                <a:rPr lang="es-ES_tradnl" sz="13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bertus Extra Bold" pitchFamily="34" charset="0"/>
                </a:rPr>
                <a:t>Rurales</a:t>
              </a:r>
            </a:p>
          </p:txBody>
        </p:sp>
        <p:sp>
          <p:nvSpPr>
            <p:cNvPr id="177" name="Rectangle 252"/>
            <p:cNvSpPr>
              <a:spLocks noChangeArrowheads="1"/>
            </p:cNvSpPr>
            <p:nvPr/>
          </p:nvSpPr>
          <p:spPr bwMode="auto">
            <a:xfrm>
              <a:off x="6732240" y="1174850"/>
              <a:ext cx="863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1000" b="1" dirty="0">
                  <a:solidFill>
                    <a:prstClr val="white"/>
                  </a:solidFill>
                  <a:latin typeface="Albertus Extra Bold" pitchFamily="34" charset="0"/>
                </a:rPr>
                <a:t>80 </a:t>
              </a:r>
              <a:r>
                <a:rPr lang="es-ES_tradnl" sz="800" b="1" dirty="0">
                  <a:solidFill>
                    <a:prstClr val="white"/>
                  </a:solidFill>
                  <a:latin typeface="Albertus Extra Bold" pitchFamily="34" charset="0"/>
                </a:rPr>
                <a:t>L.p.s.</a:t>
              </a:r>
            </a:p>
          </p:txBody>
        </p:sp>
        <p:sp>
          <p:nvSpPr>
            <p:cNvPr id="175" name="Freeform 275"/>
            <p:cNvSpPr>
              <a:spLocks/>
            </p:cNvSpPr>
            <p:nvPr/>
          </p:nvSpPr>
          <p:spPr bwMode="auto">
            <a:xfrm rot="21309007">
              <a:off x="5938057" y="1159810"/>
              <a:ext cx="728480" cy="377714"/>
            </a:xfrm>
            <a:custGeom>
              <a:avLst/>
              <a:gdLst/>
              <a:ahLst/>
              <a:cxnLst>
                <a:cxn ang="0">
                  <a:pos x="457" y="0"/>
                </a:cxn>
                <a:cxn ang="0">
                  <a:pos x="421" y="75"/>
                </a:cxn>
                <a:cxn ang="0">
                  <a:pos x="535" y="108"/>
                </a:cxn>
                <a:cxn ang="0">
                  <a:pos x="132" y="214"/>
                </a:cxn>
                <a:cxn ang="0">
                  <a:pos x="161" y="274"/>
                </a:cxn>
                <a:cxn ang="0">
                  <a:pos x="0" y="238"/>
                </a:cxn>
                <a:cxn ang="0">
                  <a:pos x="86" y="141"/>
                </a:cxn>
                <a:cxn ang="0">
                  <a:pos x="118" y="175"/>
                </a:cxn>
                <a:cxn ang="0">
                  <a:pos x="457" y="0"/>
                </a:cxn>
              </a:cxnLst>
              <a:rect l="0" t="0" r="r" b="b"/>
              <a:pathLst>
                <a:path w="535" h="274">
                  <a:moveTo>
                    <a:pt x="457" y="0"/>
                  </a:moveTo>
                  <a:lnTo>
                    <a:pt x="421" y="75"/>
                  </a:lnTo>
                  <a:lnTo>
                    <a:pt x="535" y="108"/>
                  </a:lnTo>
                  <a:cubicBezTo>
                    <a:pt x="487" y="131"/>
                    <a:pt x="194" y="186"/>
                    <a:pt x="132" y="214"/>
                  </a:cubicBezTo>
                  <a:cubicBezTo>
                    <a:pt x="80" y="239"/>
                    <a:pt x="185" y="271"/>
                    <a:pt x="161" y="274"/>
                  </a:cubicBezTo>
                  <a:lnTo>
                    <a:pt x="0" y="238"/>
                  </a:lnTo>
                  <a:lnTo>
                    <a:pt x="86" y="141"/>
                  </a:lnTo>
                  <a:cubicBezTo>
                    <a:pt x="106" y="131"/>
                    <a:pt x="56" y="198"/>
                    <a:pt x="118" y="175"/>
                  </a:cubicBezTo>
                  <a:cubicBezTo>
                    <a:pt x="166" y="152"/>
                    <a:pt x="457" y="0"/>
                    <a:pt x="4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9" name="Freeform 275"/>
            <p:cNvSpPr>
              <a:spLocks/>
            </p:cNvSpPr>
            <p:nvPr/>
          </p:nvSpPr>
          <p:spPr bwMode="auto">
            <a:xfrm rot="15792942">
              <a:off x="6389208" y="678313"/>
              <a:ext cx="429027" cy="222449"/>
            </a:xfrm>
            <a:custGeom>
              <a:avLst/>
              <a:gdLst/>
              <a:ahLst/>
              <a:cxnLst>
                <a:cxn ang="0">
                  <a:pos x="457" y="0"/>
                </a:cxn>
                <a:cxn ang="0">
                  <a:pos x="421" y="75"/>
                </a:cxn>
                <a:cxn ang="0">
                  <a:pos x="535" y="108"/>
                </a:cxn>
                <a:cxn ang="0">
                  <a:pos x="132" y="214"/>
                </a:cxn>
                <a:cxn ang="0">
                  <a:pos x="161" y="274"/>
                </a:cxn>
                <a:cxn ang="0">
                  <a:pos x="0" y="238"/>
                </a:cxn>
                <a:cxn ang="0">
                  <a:pos x="86" y="141"/>
                </a:cxn>
                <a:cxn ang="0">
                  <a:pos x="118" y="175"/>
                </a:cxn>
                <a:cxn ang="0">
                  <a:pos x="457" y="0"/>
                </a:cxn>
              </a:cxnLst>
              <a:rect l="0" t="0" r="r" b="b"/>
              <a:pathLst>
                <a:path w="535" h="274">
                  <a:moveTo>
                    <a:pt x="457" y="0"/>
                  </a:moveTo>
                  <a:lnTo>
                    <a:pt x="421" y="75"/>
                  </a:lnTo>
                  <a:lnTo>
                    <a:pt x="535" y="108"/>
                  </a:lnTo>
                  <a:cubicBezTo>
                    <a:pt x="487" y="131"/>
                    <a:pt x="194" y="186"/>
                    <a:pt x="132" y="214"/>
                  </a:cubicBezTo>
                  <a:cubicBezTo>
                    <a:pt x="80" y="239"/>
                    <a:pt x="185" y="271"/>
                    <a:pt x="161" y="274"/>
                  </a:cubicBezTo>
                  <a:lnTo>
                    <a:pt x="0" y="238"/>
                  </a:lnTo>
                  <a:lnTo>
                    <a:pt x="86" y="141"/>
                  </a:lnTo>
                  <a:cubicBezTo>
                    <a:pt x="106" y="131"/>
                    <a:pt x="56" y="198"/>
                    <a:pt x="118" y="175"/>
                  </a:cubicBezTo>
                  <a:cubicBezTo>
                    <a:pt x="166" y="152"/>
                    <a:pt x="457" y="0"/>
                    <a:pt x="4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>
                    <a:alpha val="75000"/>
                  </a:srgbClr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70" name="CuadroTexto 169"/>
          <p:cNvSpPr txBox="1"/>
          <p:nvPr/>
        </p:nvSpPr>
        <p:spPr>
          <a:xfrm>
            <a:off x="2374391" y="3671279"/>
            <a:ext cx="1091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err="1">
                <a:cs typeface="Arial" panose="020B0604020202020204" pitchFamily="34" charset="0"/>
              </a:rPr>
              <a:t>Bagotes</a:t>
            </a:r>
            <a:r>
              <a:rPr lang="es-MX" sz="1200" b="1" dirty="0">
                <a:cs typeface="Arial" panose="020B0604020202020204" pitchFamily="34" charset="0"/>
              </a:rPr>
              <a:t> Sur</a:t>
            </a:r>
            <a:endParaRPr lang="es-MX" sz="1200" b="1" dirty="0"/>
          </a:p>
        </p:txBody>
      </p:sp>
      <p:sp>
        <p:nvSpPr>
          <p:cNvPr id="137" name="CuadroTexto 136"/>
          <p:cNvSpPr txBox="1"/>
          <p:nvPr/>
        </p:nvSpPr>
        <p:spPr>
          <a:xfrm>
            <a:off x="2480467" y="2044993"/>
            <a:ext cx="1091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err="1">
                <a:cs typeface="Arial" panose="020B0604020202020204" pitchFamily="34" charset="0"/>
              </a:rPr>
              <a:t>Bagotes</a:t>
            </a:r>
            <a:r>
              <a:rPr lang="es-MX" sz="1200" b="1" dirty="0">
                <a:cs typeface="Arial" panose="020B0604020202020204" pitchFamily="34" charset="0"/>
              </a:rPr>
              <a:t> </a:t>
            </a:r>
            <a:r>
              <a:rPr lang="es-MX" sz="1200" b="1" dirty="0" err="1">
                <a:cs typeface="Arial" panose="020B0604020202020204" pitchFamily="34" charset="0"/>
              </a:rPr>
              <a:t>Nte</a:t>
            </a:r>
            <a:endParaRPr lang="es-MX" sz="12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1695" y="33088"/>
            <a:ext cx="1310754" cy="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24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Personalizado 4">
      <a:dk1>
        <a:srgbClr val="4D4D4D"/>
      </a:dk1>
      <a:lt1>
        <a:srgbClr val="FFFFFF"/>
      </a:lt1>
      <a:dk2>
        <a:srgbClr val="F94C07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11523</TotalTime>
  <Words>102</Words>
  <Application>Microsoft Office PowerPoint</Application>
  <PresentationFormat>Presentación en pantalla (4:3)</PresentationFormat>
  <Paragraphs>29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Albertus Extra Bold</vt:lpstr>
      <vt:lpstr>Arial</vt:lpstr>
      <vt:lpstr>Arial Black</vt:lpstr>
      <vt:lpstr>Calibri</vt:lpstr>
      <vt:lpstr>Myriad Pro</vt:lpstr>
      <vt:lpstr>Verdana</vt:lpstr>
      <vt:lpstr>Esencial</vt:lpstr>
      <vt:lpstr>CorelDRAW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 Manuel Gutiérrez Martínez</dc:creator>
  <cp:lastModifiedBy>Benjamin Calvo</cp:lastModifiedBy>
  <cp:revision>228</cp:revision>
  <cp:lastPrinted>2019-10-30T19:30:14Z</cp:lastPrinted>
  <dcterms:created xsi:type="dcterms:W3CDTF">2015-10-07T18:28:19Z</dcterms:created>
  <dcterms:modified xsi:type="dcterms:W3CDTF">2022-10-05T00:57:11Z</dcterms:modified>
</cp:coreProperties>
</file>